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</p:sldMasterIdLst>
  <p:notesMasterIdLst>
    <p:notesMasterId r:id="rId7"/>
  </p:notesMasterIdLst>
  <p:handoutMasterIdLst>
    <p:handoutMasterId r:id="rId8"/>
  </p:handoutMasterIdLst>
  <p:sldIdLst>
    <p:sldId id="2917" r:id="rId6"/>
  </p:sldIdLst>
  <p:sldSz cx="12192000" cy="6858000"/>
  <p:notesSz cx="9296400" cy="147828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734" userDrawn="1">
          <p15:clr>
            <a:srgbClr val="A4A3A4"/>
          </p15:clr>
        </p15:guide>
        <p15:guide id="2" pos="299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275"/>
    <a:srgbClr val="A86ED4"/>
    <a:srgbClr val="009DDC"/>
    <a:srgbClr val="EA9D7A"/>
    <a:srgbClr val="F0B99F"/>
    <a:srgbClr val="17375E"/>
    <a:srgbClr val="005AAA"/>
    <a:srgbClr val="78B064"/>
    <a:srgbClr val="FFFFFF"/>
    <a:srgbClr val="406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660"/>
  </p:normalViewPr>
  <p:slideViewPr>
    <p:cSldViewPr snapToGrid="0">
      <p:cViewPr varScale="1">
        <p:scale>
          <a:sx n="62" d="100"/>
          <a:sy n="62" d="100"/>
        </p:scale>
        <p:origin x="67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4734"/>
        <p:guide pos="299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82827" y="0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/>
          <a:lstStyle>
            <a:lvl1pPr algn="r">
              <a:defRPr sz="1800"/>
            </a:lvl1pPr>
          </a:lstStyle>
          <a:p>
            <a:fld id="{B186A4B3-CC3A-4F91-BE00-251F2072146A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4275112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82827" y="14275112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 anchor="b"/>
          <a:lstStyle>
            <a:lvl1pPr algn="r">
              <a:defRPr sz="1800"/>
            </a:lvl1pPr>
          </a:lstStyle>
          <a:p>
            <a:fld id="{E0D26305-2AB5-4D33-AC2C-ACB0F54827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28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82827" y="0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/>
          <a:lstStyle>
            <a:lvl1pPr algn="r">
              <a:defRPr sz="1800"/>
            </a:lvl1pPr>
          </a:lstStyle>
          <a:p>
            <a:fld id="{C81A33DF-AFE3-4BDC-A89F-0B35E7E80216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57175" y="1127125"/>
            <a:ext cx="10017125" cy="5635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9671" tIns="69835" rIns="139671" bIns="6983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50299" y="7138862"/>
            <a:ext cx="7602389" cy="6763131"/>
          </a:xfrm>
          <a:prstGeom prst="rect">
            <a:avLst/>
          </a:prstGeom>
        </p:spPr>
        <p:txBody>
          <a:bodyPr vert="horz" lIns="139671" tIns="69835" rIns="139671" bIns="6983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4275112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82827" y="14275112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 anchor="b"/>
          <a:lstStyle>
            <a:lvl1pPr algn="r">
              <a:defRPr sz="1800"/>
            </a:lvl1pPr>
          </a:lstStyle>
          <a:p>
            <a:fld id="{8698A9B7-3E19-404D-921E-F43BFDF6E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8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9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7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452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3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9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7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- Topic slide 2 (editab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61104" y="2404874"/>
            <a:ext cx="2978888" cy="1325563"/>
          </a:xfrm>
        </p:spPr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4270249" y="3355848"/>
            <a:ext cx="3650975" cy="3361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Let’s start with what’s important to you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9829800" y="300042"/>
            <a:ext cx="1901963" cy="23667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charset="0"/>
              <a:buNone/>
              <a:defRPr sz="75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>
              <a:buNone/>
              <a:defRPr/>
            </a:lvl2pPr>
            <a:lvl3pPr marL="685783" indent="0">
              <a:buNone/>
              <a:defRPr/>
            </a:lvl3pPr>
            <a:lvl4pPr marL="1028675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lang="en-US"/>
              <a:t>SECTION HERE</a:t>
            </a:r>
          </a:p>
        </p:txBody>
      </p:sp>
    </p:spTree>
    <p:extLst>
      <p:ext uri="{BB962C8B-B14F-4D97-AF65-F5344CB8AC3E}">
        <p14:creationId xmlns:p14="http://schemas.microsoft.com/office/powerpoint/2010/main" val="300944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ED69D8A-A2D7-4365-9E45-9E0E4F13F8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677"/>
          <a:stretch/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C6AD1F-DA5A-4F18-844E-30EC4C46AE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3"/>
          <a:stretch/>
        </p:blipFill>
        <p:spPr>
          <a:xfrm>
            <a:off x="1600200" y="0"/>
            <a:ext cx="105918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444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8ACCBC-50C8-495F-9CF2-BF31612A6DC4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201400" y="136525"/>
            <a:ext cx="871804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17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682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54275"/>
          </a:solidFill>
          <a:latin typeface="Myriad Pro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8E10FF8-3EE6-48FE-B5ED-505869006506}"/>
              </a:ext>
            </a:extLst>
          </p:cNvPr>
          <p:cNvSpPr/>
          <p:nvPr/>
        </p:nvSpPr>
        <p:spPr>
          <a:xfrm>
            <a:off x="1329070" y="5486400"/>
            <a:ext cx="1086293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itle 1">
            <a:extLst>
              <a:ext uri="{FF2B5EF4-FFF2-40B4-BE49-F238E27FC236}">
                <a16:creationId xmlns:a16="http://schemas.microsoft.com/office/drawing/2014/main" id="{62149173-DDAF-46DC-97A1-AD533EC9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300040"/>
            <a:ext cx="11258553" cy="62144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Customer Experience Blueprint – Illustrative Sample</a:t>
            </a:r>
          </a:p>
        </p:txBody>
      </p:sp>
      <p:pic>
        <p:nvPicPr>
          <p:cNvPr id="51" name="Google Shape;589;p80">
            <a:extLst>
              <a:ext uri="{FF2B5EF4-FFF2-40B4-BE49-F238E27FC236}">
                <a16:creationId xmlns:a16="http://schemas.microsoft.com/office/drawing/2014/main" id="{2295D5FC-4C5C-4195-8651-2347C4352D2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9010" y="1049083"/>
            <a:ext cx="10141123" cy="5694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9585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8&quot;/&gt;&lt;/object&gt;&lt;object type=&quot;3&quot; unique_id=&quot;10004&quot;&gt;&lt;property id=&quot;20148&quot; value=&quot;5&quot;/&gt;&lt;property id=&quot;20300&quot; value=&quot;Slide 3&quot;/&gt;&lt;property id=&quot;20307&quot; value=&quot;259&quot;/&gt;&lt;/object&gt;&lt;object type=&quot;3&quot; unique_id=&quot;10117&quot;&gt;&lt;property id=&quot;20148&quot; value=&quot;5&quot;/&gt;&lt;property id=&quot;20300&quot; value=&quot;Slide 2&quot;/&gt;&lt;property id=&quot;20307&quot; value=&quot;260&quot;/&gt;&lt;/object&gt;&lt;/object&gt;&lt;object type=&quot;8&quot; unique_id=&quot;100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X-TMPL-AHCA-2014-White-Wide-100.potx" id="{F3237FE2-41C0-474E-909D-2393A0DF146E}" vid="{C72E3325-1572-4E75-B2D5-CDB978F5EA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F7BC7A1F79E45B8588101739BF555" ma:contentTypeVersion="11" ma:contentTypeDescription="Create a new document." ma:contentTypeScope="" ma:versionID="b05b3520ea77545019e3eeff271b94be">
  <xsd:schema xmlns:xsd="http://www.w3.org/2001/XMLSchema" xmlns:xs="http://www.w3.org/2001/XMLSchema" xmlns:p="http://schemas.microsoft.com/office/2006/metadata/properties" xmlns:ns2="a0976c69-cdba-4cfb-9baf-cc5c7760d342" xmlns:ns3="29fdf6b9-9940-49e9-a5c9-0152aa9d3985" xmlns:ns4="395f7c91-53ff-4102-8bbc-736af5b7963c" targetNamespace="http://schemas.microsoft.com/office/2006/metadata/properties" ma:root="true" ma:fieldsID="d5bf587106267f9b59e8c55a7f596a3a" ns2:_="" ns3:_="" ns4:_="">
    <xsd:import namespace="a0976c69-cdba-4cfb-9baf-cc5c7760d342"/>
    <xsd:import namespace="29fdf6b9-9940-49e9-a5c9-0152aa9d3985"/>
    <xsd:import namespace="395f7c91-53ff-4102-8bbc-736af5b796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4:_dlc_DocId" minOccurs="0"/>
                <xsd:element ref="ns4:_dlc_DocIdUrl" minOccurs="0"/>
                <xsd:element ref="ns4:_dlc_DocIdPersistId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76c69-cdba-4cfb-9baf-cc5c7760d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fdf6b9-9940-49e9-a5c9-0152aa9d39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f7c91-53ff-4102-8bbc-736af5b7963c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395f7c91-53ff-4102-8bbc-736af5b7963c">5TA2TP5YT2S6-2138860988-20171</_dlc_DocId>
    <_dlc_DocIdUrl xmlns="395f7c91-53ff-4102-8bbc-736af5b7963c">
      <Url>https://flahca.sharepoint.com/sites/mes/AHCA/_layouts/15/DocIdRedir.aspx?ID=5TA2TP5YT2S6-2138860988-20171</Url>
      <Description>5TA2TP5YT2S6-2138860988-20171</Description>
    </_dlc_DocIdUrl>
    <SharedWithUsers xmlns="29fdf6b9-9940-49e9-a5c9-0152aa9d3985">
      <UserInfo>
        <DisplayName/>
        <AccountId xsi:nil="true"/>
        <AccountType/>
      </UserInfo>
    </SharedWithUsers>
    <_dlc_DocIdPersistId xmlns="395f7c91-53ff-4102-8bbc-736af5b7963c">false</_dlc_DocIdPersistId>
  </documentManagement>
</p:properties>
</file>

<file path=customXml/itemProps1.xml><?xml version="1.0" encoding="utf-8"?>
<ds:datastoreItem xmlns:ds="http://schemas.openxmlformats.org/officeDocument/2006/customXml" ds:itemID="{6ADA8D36-1AD4-4A7B-BC6F-8B7B0DF1F05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DDE11D6-2951-42A2-916D-ABB248276F7D}"/>
</file>

<file path=customXml/itemProps3.xml><?xml version="1.0" encoding="utf-8"?>
<ds:datastoreItem xmlns:ds="http://schemas.openxmlformats.org/officeDocument/2006/customXml" ds:itemID="{3C0A9719-1B46-442F-9D8E-3405AAB7F6D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C0D2E56-544A-4C51-82C6-1C98798EF817}">
  <ds:schemaRefs>
    <ds:schemaRef ds:uri="http://schemas.microsoft.com/office/2006/documentManagement/types"/>
    <ds:schemaRef ds:uri="5e7e1f39-445f-4d2b-ade5-c39d6ac51bd5"/>
    <ds:schemaRef ds:uri="http://schemas.microsoft.com/office/2006/metadata/properties"/>
    <ds:schemaRef ds:uri="http://purl.org/dc/elements/1.1/"/>
    <ds:schemaRef ds:uri="395f7c91-53ff-4102-8bbc-736af5b7963c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383bbcb-a11f-4135-af04-5fdef9f84f1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FX-TMPL-AHCA-FX-2019-White-Wide-100</Template>
  <TotalTime>105</TotalTime>
  <Words>7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Minion Pro</vt:lpstr>
      <vt:lpstr>Myriad Pro</vt:lpstr>
      <vt:lpstr>Office Theme</vt:lpstr>
      <vt:lpstr>Customer Experience Blueprint – Illustrative Sample</vt:lpstr>
    </vt:vector>
  </TitlesOfParts>
  <Company>Agency for Health Care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FX ROADMAP</dc:title>
  <dc:creator>Rick Zelznak</dc:creator>
  <cp:keywords>All</cp:keywords>
  <cp:lastModifiedBy>Brett Berneburg</cp:lastModifiedBy>
  <cp:revision>9</cp:revision>
  <cp:lastPrinted>2017-10-17T16:29:21Z</cp:lastPrinted>
  <dcterms:created xsi:type="dcterms:W3CDTF">2020-06-23T18:11:42Z</dcterms:created>
  <dcterms:modified xsi:type="dcterms:W3CDTF">2021-03-31T23:02:50Z</dcterms:modified>
  <cp:category>Administration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0x0101001AAF7BC7A1F79E45B8588101739BF555</vt:lpwstr>
  </property>
  <property fmtid="{D5CDD505-2E9C-101B-9397-08002B2CF9AE}" pid="3" name="_dlc_DocIdItemGuid">
    <vt:lpwstr>249b5081-ae0a-4869-ab13-ecc7f8438373</vt:lpwstr>
  </property>
  <property fmtid="{D5CDD505-2E9C-101B-9397-08002B2CF9AE}" pid="4" name="Order">
    <vt:r8>1240800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TaxKeyword">
    <vt:lpwstr>5;#All|6b268d97-ccc6-486d-aed4-637fb8a66bad</vt:lpwstr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_ExtendedDescription">
    <vt:lpwstr/>
  </property>
</Properties>
</file>