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32.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 id="2147483695" r:id="rId5"/>
  </p:sldMasterIdLst>
  <p:notesMasterIdLst>
    <p:notesMasterId r:id="rId59"/>
  </p:notesMasterIdLst>
  <p:sldIdLst>
    <p:sldId id="256" r:id="rId6"/>
    <p:sldId id="396" r:id="rId7"/>
    <p:sldId id="399" r:id="rId8"/>
    <p:sldId id="395" r:id="rId9"/>
    <p:sldId id="4201" r:id="rId10"/>
    <p:sldId id="4204" r:id="rId11"/>
    <p:sldId id="4208" r:id="rId12"/>
    <p:sldId id="445" r:id="rId13"/>
    <p:sldId id="4199" r:id="rId14"/>
    <p:sldId id="408" r:id="rId15"/>
    <p:sldId id="4202" r:id="rId16"/>
    <p:sldId id="409" r:id="rId17"/>
    <p:sldId id="4220" r:id="rId18"/>
    <p:sldId id="411" r:id="rId19"/>
    <p:sldId id="4221" r:id="rId20"/>
    <p:sldId id="4240" r:id="rId21"/>
    <p:sldId id="4216" r:id="rId22"/>
    <p:sldId id="4222" r:id="rId23"/>
    <p:sldId id="434" r:id="rId24"/>
    <p:sldId id="419" r:id="rId25"/>
    <p:sldId id="426" r:id="rId26"/>
    <p:sldId id="4267" r:id="rId27"/>
    <p:sldId id="4227" r:id="rId28"/>
    <p:sldId id="4228" r:id="rId29"/>
    <p:sldId id="421" r:id="rId30"/>
    <p:sldId id="4229" r:id="rId31"/>
    <p:sldId id="4241" r:id="rId32"/>
    <p:sldId id="4217" r:id="rId33"/>
    <p:sldId id="4230" r:id="rId34"/>
    <p:sldId id="4212" r:id="rId35"/>
    <p:sldId id="4209" r:id="rId36"/>
    <p:sldId id="4210" r:id="rId37"/>
    <p:sldId id="4237" r:id="rId38"/>
    <p:sldId id="4231" r:id="rId39"/>
    <p:sldId id="4232" r:id="rId40"/>
    <p:sldId id="4233" r:id="rId41"/>
    <p:sldId id="4242" r:id="rId42"/>
    <p:sldId id="4218" r:id="rId43"/>
    <p:sldId id="436" r:id="rId44"/>
    <p:sldId id="414" r:id="rId45"/>
    <p:sldId id="4219" r:id="rId46"/>
    <p:sldId id="427" r:id="rId47"/>
    <p:sldId id="4213" r:id="rId48"/>
    <p:sldId id="4214" r:id="rId49"/>
    <p:sldId id="417" r:id="rId50"/>
    <p:sldId id="4243" r:id="rId51"/>
    <p:sldId id="4223" r:id="rId52"/>
    <p:sldId id="446" r:id="rId53"/>
    <p:sldId id="4234" r:id="rId54"/>
    <p:sldId id="4235" r:id="rId55"/>
    <p:sldId id="4224" r:id="rId56"/>
    <p:sldId id="4226" r:id="rId57"/>
    <p:sldId id="444" r:id="rId5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duction/Background" id="{F0E97E27-90FC-1241-81E6-99FF383959E8}">
          <p14:sldIdLst>
            <p14:sldId id="256"/>
            <p14:sldId id="396"/>
            <p14:sldId id="399"/>
            <p14:sldId id="395"/>
            <p14:sldId id="4201"/>
            <p14:sldId id="4204"/>
            <p14:sldId id="4208"/>
          </p14:sldIdLst>
        </p14:section>
        <p14:section name="Cultural Competency" id="{A93978E5-E6BE-5B4A-9D19-E16D47EC774F}">
          <p14:sldIdLst>
            <p14:sldId id="445"/>
            <p14:sldId id="4199"/>
            <p14:sldId id="408"/>
            <p14:sldId id="4202"/>
            <p14:sldId id="409"/>
            <p14:sldId id="4220"/>
            <p14:sldId id="411"/>
            <p14:sldId id="4221"/>
            <p14:sldId id="4240"/>
          </p14:sldIdLst>
        </p14:section>
        <p14:section name="Family-Centered Care" id="{66EC3A9D-6727-5E42-8D7F-79B8712212D5}">
          <p14:sldIdLst>
            <p14:sldId id="4216"/>
            <p14:sldId id="4222"/>
            <p14:sldId id="434"/>
            <p14:sldId id="419"/>
            <p14:sldId id="426"/>
            <p14:sldId id="4267"/>
            <p14:sldId id="4227"/>
            <p14:sldId id="4228"/>
            <p14:sldId id="421"/>
            <p14:sldId id="4229"/>
            <p14:sldId id="4241"/>
          </p14:sldIdLst>
        </p14:section>
        <p14:section name="Trauma - Informed Care" id="{2030C113-5C9F-9146-A7D8-109414C94E20}">
          <p14:sldIdLst>
            <p14:sldId id="4217"/>
            <p14:sldId id="4230"/>
            <p14:sldId id="4212"/>
            <p14:sldId id="4209"/>
            <p14:sldId id="4210"/>
            <p14:sldId id="4237"/>
            <p14:sldId id="4231"/>
            <p14:sldId id="4232"/>
            <p14:sldId id="4233"/>
            <p14:sldId id="4242"/>
          </p14:sldIdLst>
        </p14:section>
        <p14:section name="Family Engagement" id="{44D1B1E1-A382-624B-862C-C5FA9AD5E343}">
          <p14:sldIdLst>
            <p14:sldId id="4218"/>
            <p14:sldId id="436"/>
            <p14:sldId id="414"/>
            <p14:sldId id="4219"/>
            <p14:sldId id="427"/>
            <p14:sldId id="4213"/>
            <p14:sldId id="4214"/>
            <p14:sldId id="417"/>
            <p14:sldId id="4243"/>
          </p14:sldIdLst>
        </p14:section>
        <p14:section name="Case Study" id="{7849541C-728A-9849-9C6C-65D7635CB1E1}">
          <p14:sldIdLst>
            <p14:sldId id="4223"/>
            <p14:sldId id="446"/>
            <p14:sldId id="4234"/>
            <p14:sldId id="4235"/>
          </p14:sldIdLst>
        </p14:section>
        <p14:section name="Conclusion" id="{EB11691B-5E7A-974C-9E4E-63FE1C2D591E}">
          <p14:sldIdLst>
            <p14:sldId id="4224"/>
            <p14:sldId id="4226"/>
            <p14:sldId id="444"/>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43A5802-A2A2-690E-B966-4BC7F733968F}" name="Sharon Silow-Carroll" initials="SSC" userId="S::ssilowcarroll@healthmanagement.com::51f5ce76-7c2a-4622-b6ec-4b10e27bf5e6" providerId="AD"/>
  <p188:author id="{D10C5731-A33E-5B56-45F1-191B105162D3}" name="Morgan Wilson" initials="MW" userId="S::mwilson@healthmanagement.com::0f6b1ec1-a1b0-4f4b-89a7-6fd794e51fc2" providerId="AD"/>
  <p188:author id="{66D97899-40BE-1258-1FDF-4D9D0AE3DA38}" name="Karen Hill" initials="KH" userId="S::khill@healthmanagement.com::bd1fd684-6eaa-4f5f-942c-6fe63967d53d" providerId="AD"/>
  <p188:author id="{748030B7-266C-2BC6-4681-5F72A7896373}" name="Kelli Stannard" initials="KS" userId="S::kstannard@healthmanagement.com::275ed1a6-34c5-4f7f-bbff-c8a28b221e3e" providerId="AD"/>
  <p188:author id="{4C0ED6F2-B0A2-EBF1-7DBF-26A9F2228D7B}" name="Vergeson, Melissa" initials="MV" userId="S::Melissa.Vergeson@ahca.myflorida.com::504e43b7-f9bd-4e66-a664-634c9efcb99b"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showAnimation="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5A5"/>
    <a:srgbClr val="EAAA00"/>
    <a:srgbClr val="5BC28B"/>
    <a:srgbClr val="006498"/>
    <a:srgbClr val="5793CA"/>
    <a:srgbClr val="AFABAB"/>
    <a:srgbClr val="FF6D6D"/>
    <a:srgbClr val="84AA5D"/>
    <a:srgbClr val="739A6C"/>
    <a:srgbClr val="5527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296D689-7545-FD43-90F2-39F1E53D2A2E}" v="155" dt="2024-06-28T20:20:34.687"/>
    <p1510:client id="{2DB75EB9-A6AE-4367-AE7C-8490DC057EA9}" v="17" dt="2024-06-28T19:58:21.28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4" d="100"/>
          <a:sy n="104" d="100"/>
        </p:scale>
        <p:origin x="756"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5" Type="http://schemas.openxmlformats.org/officeDocument/2006/relationships/slideMaster" Target="slideMasters/slideMaster2.xml"/><Relationship Id="rId61" Type="http://schemas.openxmlformats.org/officeDocument/2006/relationships/viewProps" Target="viewProps.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microsoft.com/office/2015/10/relationships/revisionInfo" Target="revisionInfo.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notesMaster" Target="notesMasters/notesMaster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presProps" Target="presProps.xml"/><Relationship Id="rId65"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s>
</file>

<file path=ppt/diagrams/_rels/data5.xml.rels><?xml version="1.0" encoding="UTF-8" standalone="yes"?>
<Relationships xmlns="http://schemas.openxmlformats.org/package/2006/relationships"><Relationship Id="rId8" Type="http://schemas.openxmlformats.org/officeDocument/2006/relationships/image" Target="../media/image76.svg"/><Relationship Id="rId13" Type="http://schemas.openxmlformats.org/officeDocument/2006/relationships/image" Target="../media/image81.jpeg"/><Relationship Id="rId3" Type="http://schemas.openxmlformats.org/officeDocument/2006/relationships/image" Target="../media/image71.png"/><Relationship Id="rId7" Type="http://schemas.openxmlformats.org/officeDocument/2006/relationships/image" Target="../media/image75.png"/><Relationship Id="rId12" Type="http://schemas.openxmlformats.org/officeDocument/2006/relationships/image" Target="../media/image80.svg"/><Relationship Id="rId2" Type="http://schemas.openxmlformats.org/officeDocument/2006/relationships/image" Target="../media/image70.svg"/><Relationship Id="rId1" Type="http://schemas.openxmlformats.org/officeDocument/2006/relationships/image" Target="../media/image69.png"/><Relationship Id="rId6" Type="http://schemas.openxmlformats.org/officeDocument/2006/relationships/image" Target="../media/image74.svg"/><Relationship Id="rId11" Type="http://schemas.openxmlformats.org/officeDocument/2006/relationships/image" Target="../media/image79.png"/><Relationship Id="rId5" Type="http://schemas.openxmlformats.org/officeDocument/2006/relationships/image" Target="../media/image73.png"/><Relationship Id="rId10" Type="http://schemas.openxmlformats.org/officeDocument/2006/relationships/image" Target="../media/image78.svg"/><Relationship Id="rId4" Type="http://schemas.openxmlformats.org/officeDocument/2006/relationships/image" Target="../media/image72.svg"/><Relationship Id="rId9" Type="http://schemas.openxmlformats.org/officeDocument/2006/relationships/image" Target="../media/image77.png"/></Relationships>
</file>

<file path=ppt/diagrams/_rels/drawing5.xml.rels><?xml version="1.0" encoding="UTF-8" standalone="yes"?>
<Relationships xmlns="http://schemas.openxmlformats.org/package/2006/relationships"><Relationship Id="rId8" Type="http://schemas.openxmlformats.org/officeDocument/2006/relationships/image" Target="../media/image75.png"/><Relationship Id="rId13" Type="http://schemas.openxmlformats.org/officeDocument/2006/relationships/image" Target="../media/image80.svg"/><Relationship Id="rId3" Type="http://schemas.openxmlformats.org/officeDocument/2006/relationships/image" Target="../media/image70.svg"/><Relationship Id="rId7" Type="http://schemas.openxmlformats.org/officeDocument/2006/relationships/image" Target="../media/image74.svg"/><Relationship Id="rId12" Type="http://schemas.openxmlformats.org/officeDocument/2006/relationships/image" Target="../media/image79.png"/><Relationship Id="rId2" Type="http://schemas.openxmlformats.org/officeDocument/2006/relationships/image" Target="../media/image69.png"/><Relationship Id="rId1" Type="http://schemas.openxmlformats.org/officeDocument/2006/relationships/image" Target="../media/image81.jpeg"/><Relationship Id="rId6" Type="http://schemas.openxmlformats.org/officeDocument/2006/relationships/image" Target="../media/image73.png"/><Relationship Id="rId11" Type="http://schemas.openxmlformats.org/officeDocument/2006/relationships/image" Target="../media/image78.svg"/><Relationship Id="rId5" Type="http://schemas.openxmlformats.org/officeDocument/2006/relationships/image" Target="../media/image72.svg"/><Relationship Id="rId10" Type="http://schemas.openxmlformats.org/officeDocument/2006/relationships/image" Target="../media/image77.png"/><Relationship Id="rId4" Type="http://schemas.openxmlformats.org/officeDocument/2006/relationships/image" Target="../media/image71.png"/><Relationship Id="rId9" Type="http://schemas.openxmlformats.org/officeDocument/2006/relationships/image" Target="../media/image76.sv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DF2B3ED-A1E0-4ECF-9136-BF2D0CF58331}" type="doc">
      <dgm:prSet loTypeId="urn:microsoft.com/office/officeart/2005/8/layout/hProcess4" loCatId="process" qsTypeId="urn:microsoft.com/office/officeart/2005/8/quickstyle/simple1" qsCatId="simple" csTypeId="urn:microsoft.com/office/officeart/2005/8/colors/colorful5" csCatId="colorful" phldr="1"/>
      <dgm:spPr/>
      <dgm:t>
        <a:bodyPr/>
        <a:lstStyle/>
        <a:p>
          <a:endParaRPr lang="en-US"/>
        </a:p>
      </dgm:t>
    </dgm:pt>
    <dgm:pt modelId="{127210DC-8EF4-4FA5-AB37-8C596DE273A0}">
      <dgm:prSet phldrT="[Text]" custT="1"/>
      <dgm:spPr/>
      <dgm:t>
        <a:bodyPr/>
        <a:lstStyle/>
        <a:p>
          <a:r>
            <a:rPr lang="en-US" sz="1800"/>
            <a:t>Recognize care coordination activities that demonstrate </a:t>
          </a:r>
          <a:r>
            <a:rPr lang="en-US" sz="1800" b="1" u="sng"/>
            <a:t>cultural competency</a:t>
          </a:r>
          <a:r>
            <a:rPr lang="en-US" sz="1800"/>
            <a:t>.</a:t>
          </a:r>
        </a:p>
      </dgm:t>
    </dgm:pt>
    <dgm:pt modelId="{E4DFBA37-798A-4360-B996-4FA920965D59}" type="parTrans" cxnId="{0861D761-6051-4A03-80F9-83FFDDD5A38D}">
      <dgm:prSet/>
      <dgm:spPr/>
      <dgm:t>
        <a:bodyPr/>
        <a:lstStyle/>
        <a:p>
          <a:endParaRPr lang="en-US"/>
        </a:p>
      </dgm:t>
    </dgm:pt>
    <dgm:pt modelId="{DE65B10F-8EBA-4D14-82B3-AF92CC475245}" type="sibTrans" cxnId="{0861D761-6051-4A03-80F9-83FFDDD5A38D}">
      <dgm:prSet/>
      <dgm:spPr>
        <a:noFill/>
        <a:ln>
          <a:noFill/>
        </a:ln>
      </dgm:spPr>
      <dgm:t>
        <a:bodyPr/>
        <a:lstStyle/>
        <a:p>
          <a:endParaRPr lang="en-US"/>
        </a:p>
      </dgm:t>
    </dgm:pt>
    <dgm:pt modelId="{58706107-47EA-486F-880B-D11A8872D50C}">
      <dgm:prSet custT="1"/>
      <dgm:spPr/>
      <dgm:t>
        <a:bodyPr/>
        <a:lstStyle/>
        <a:p>
          <a:r>
            <a:rPr lang="en-US" sz="1800"/>
            <a:t>Describe the principles of </a:t>
          </a:r>
          <a:r>
            <a:rPr lang="en-US" sz="1800" b="1" u="sng"/>
            <a:t>family-centered care</a:t>
          </a:r>
          <a:r>
            <a:rPr lang="en-US" sz="1800"/>
            <a:t>.</a:t>
          </a:r>
          <a:endParaRPr lang="en-US" sz="1800" b="1"/>
        </a:p>
      </dgm:t>
    </dgm:pt>
    <dgm:pt modelId="{740F4366-DBB0-4E91-8460-2306081726F5}" type="sibTrans" cxnId="{D689131E-74E3-4DC9-94B8-042CA324C53B}">
      <dgm:prSet/>
      <dgm:spPr>
        <a:noFill/>
        <a:ln>
          <a:noFill/>
        </a:ln>
      </dgm:spPr>
      <dgm:t>
        <a:bodyPr/>
        <a:lstStyle/>
        <a:p>
          <a:endParaRPr lang="en-US">
            <a:solidFill>
              <a:schemeClr val="bg1"/>
            </a:solidFill>
          </a:endParaRPr>
        </a:p>
      </dgm:t>
    </dgm:pt>
    <dgm:pt modelId="{28DC1BC3-45C4-4ED6-B478-8FE05C442C68}" type="parTrans" cxnId="{D689131E-74E3-4DC9-94B8-042CA324C53B}">
      <dgm:prSet/>
      <dgm:spPr/>
      <dgm:t>
        <a:bodyPr/>
        <a:lstStyle/>
        <a:p>
          <a:endParaRPr lang="en-US"/>
        </a:p>
      </dgm:t>
    </dgm:pt>
    <dgm:pt modelId="{D28EA3B8-249F-4A4B-9224-7F8CFB36E73B}">
      <dgm:prSet custT="1"/>
      <dgm:spPr/>
      <dgm:t>
        <a:bodyPr/>
        <a:lstStyle/>
        <a:p>
          <a:r>
            <a:rPr lang="en-US" sz="1800" b="0"/>
            <a:t>Explain the principles of </a:t>
          </a:r>
          <a:r>
            <a:rPr lang="en-US" sz="1800" b="1" u="sng"/>
            <a:t>trauma informed care</a:t>
          </a:r>
          <a:r>
            <a:rPr lang="en-US" sz="1800" b="0"/>
            <a:t>.</a:t>
          </a:r>
          <a:endParaRPr lang="en-US" sz="1800" b="1"/>
        </a:p>
      </dgm:t>
    </dgm:pt>
    <dgm:pt modelId="{DE1A1AF5-EBA1-4972-B22A-68F6AA226FD1}" type="sibTrans" cxnId="{C8DADE9E-4003-409F-BAE7-6343764BE4B6}">
      <dgm:prSet/>
      <dgm:spPr>
        <a:solidFill>
          <a:schemeClr val="bg1"/>
        </a:solidFill>
      </dgm:spPr>
      <dgm:t>
        <a:bodyPr/>
        <a:lstStyle/>
        <a:p>
          <a:endParaRPr lang="en-US"/>
        </a:p>
      </dgm:t>
    </dgm:pt>
    <dgm:pt modelId="{86C90C44-4134-4297-838F-1036C5011D13}" type="parTrans" cxnId="{C8DADE9E-4003-409F-BAE7-6343764BE4B6}">
      <dgm:prSet/>
      <dgm:spPr/>
      <dgm:t>
        <a:bodyPr/>
        <a:lstStyle/>
        <a:p>
          <a:endParaRPr lang="en-US"/>
        </a:p>
      </dgm:t>
    </dgm:pt>
    <dgm:pt modelId="{E6BF9C43-3561-D14B-B926-79D5D74702A3}">
      <dgm:prSet custT="1"/>
      <dgm:spPr/>
      <dgm:t>
        <a:bodyPr/>
        <a:lstStyle/>
        <a:p>
          <a:pPr>
            <a:buClrTx/>
            <a:buSzTx/>
            <a:buFontTx/>
            <a:buNone/>
          </a:pPr>
          <a:r>
            <a:rPr lang="en-US" sz="1800"/>
            <a:t>Identify care coordination activities that promote </a:t>
          </a:r>
          <a:r>
            <a:rPr lang="en-US" sz="1800" b="1" u="sng"/>
            <a:t>engagement with families </a:t>
          </a:r>
          <a:r>
            <a:rPr lang="en-US" sz="1800"/>
            <a:t>of children, youth, and young adults with complex medical needs.</a:t>
          </a:r>
          <a:endParaRPr lang="en-US" sz="1800" b="0"/>
        </a:p>
      </dgm:t>
    </dgm:pt>
    <dgm:pt modelId="{281EFA50-F1A7-B047-8397-F4DE67BCDEB6}" type="parTrans" cxnId="{71C14101-D4AF-4201-8A69-EC8AAB2BCAFB}">
      <dgm:prSet/>
      <dgm:spPr/>
      <dgm:t>
        <a:bodyPr/>
        <a:lstStyle/>
        <a:p>
          <a:endParaRPr lang="en-US"/>
        </a:p>
      </dgm:t>
    </dgm:pt>
    <dgm:pt modelId="{2462F436-09A7-DC4B-B399-5EF97D0BF3D2}" type="sibTrans" cxnId="{71C14101-D4AF-4201-8A69-EC8AAB2BCAFB}">
      <dgm:prSet/>
      <dgm:spPr/>
      <dgm:t>
        <a:bodyPr/>
        <a:lstStyle/>
        <a:p>
          <a:endParaRPr lang="en-US"/>
        </a:p>
      </dgm:t>
    </dgm:pt>
    <dgm:pt modelId="{26304D0E-0519-4FBA-A907-C131D228D0EA}" type="pres">
      <dgm:prSet presAssocID="{EDF2B3ED-A1E0-4ECF-9136-BF2D0CF58331}" presName="Name0" presStyleCnt="0">
        <dgm:presLayoutVars>
          <dgm:dir/>
          <dgm:animLvl val="lvl"/>
          <dgm:resizeHandles val="exact"/>
        </dgm:presLayoutVars>
      </dgm:prSet>
      <dgm:spPr/>
    </dgm:pt>
    <dgm:pt modelId="{38F173E6-7DD0-48CF-8549-FC7980666F31}" type="pres">
      <dgm:prSet presAssocID="{EDF2B3ED-A1E0-4ECF-9136-BF2D0CF58331}" presName="tSp" presStyleCnt="0"/>
      <dgm:spPr/>
    </dgm:pt>
    <dgm:pt modelId="{BD360D51-B1B0-4C57-9C3E-36B7C1751E82}" type="pres">
      <dgm:prSet presAssocID="{EDF2B3ED-A1E0-4ECF-9136-BF2D0CF58331}" presName="bSp" presStyleCnt="0"/>
      <dgm:spPr/>
    </dgm:pt>
    <dgm:pt modelId="{2AD143F2-119B-4941-A6A5-17BDE33D9FD7}" type="pres">
      <dgm:prSet presAssocID="{EDF2B3ED-A1E0-4ECF-9136-BF2D0CF58331}" presName="process" presStyleCnt="0"/>
      <dgm:spPr/>
    </dgm:pt>
    <dgm:pt modelId="{A0998AC3-CDAB-43DF-AAC3-A275AE1C03E7}" type="pres">
      <dgm:prSet presAssocID="{127210DC-8EF4-4FA5-AB37-8C596DE273A0}" presName="composite1" presStyleCnt="0"/>
      <dgm:spPr/>
    </dgm:pt>
    <dgm:pt modelId="{5F6E604C-3E07-4BAB-8ED5-CACDFF995F66}" type="pres">
      <dgm:prSet presAssocID="{127210DC-8EF4-4FA5-AB37-8C596DE273A0}" presName="dummyNode1" presStyleLbl="node1" presStyleIdx="0" presStyleCnt="4"/>
      <dgm:spPr/>
    </dgm:pt>
    <dgm:pt modelId="{43162AF3-432F-4646-8936-EFF2338D3853}" type="pres">
      <dgm:prSet presAssocID="{127210DC-8EF4-4FA5-AB37-8C596DE273A0}" presName="childNode1" presStyleLbl="bgAcc1" presStyleIdx="0" presStyleCnt="4" custScaleX="108080" custScaleY="128890">
        <dgm:presLayoutVars>
          <dgm:bulletEnabled val="1"/>
        </dgm:presLayoutVars>
      </dgm:prSet>
      <dgm:spPr/>
    </dgm:pt>
    <dgm:pt modelId="{374CE678-6004-42E6-814E-991887293FD0}" type="pres">
      <dgm:prSet presAssocID="{127210DC-8EF4-4FA5-AB37-8C596DE273A0}" presName="childNode1tx" presStyleLbl="bgAcc1" presStyleIdx="0" presStyleCnt="4">
        <dgm:presLayoutVars>
          <dgm:bulletEnabled val="1"/>
        </dgm:presLayoutVars>
      </dgm:prSet>
      <dgm:spPr/>
    </dgm:pt>
    <dgm:pt modelId="{EED0B5A8-D98D-4A6E-ADFE-381AE4E4690E}" type="pres">
      <dgm:prSet presAssocID="{127210DC-8EF4-4FA5-AB37-8C596DE273A0}" presName="parentNode1" presStyleLbl="node1" presStyleIdx="0" presStyleCnt="4" custScaleX="114218" custScaleY="312192" custLinFactNeighborX="-2585" custLinFactNeighborY="-2242">
        <dgm:presLayoutVars>
          <dgm:chMax val="1"/>
          <dgm:bulletEnabled val="1"/>
        </dgm:presLayoutVars>
      </dgm:prSet>
      <dgm:spPr/>
    </dgm:pt>
    <dgm:pt modelId="{C58E7166-3514-401A-8B25-BB5969BFA631}" type="pres">
      <dgm:prSet presAssocID="{127210DC-8EF4-4FA5-AB37-8C596DE273A0}" presName="connSite1" presStyleCnt="0"/>
      <dgm:spPr/>
    </dgm:pt>
    <dgm:pt modelId="{B2CF2610-C64A-4B73-BEA0-3143BE83D8C0}" type="pres">
      <dgm:prSet presAssocID="{DE65B10F-8EBA-4D14-82B3-AF92CC475245}" presName="Name9" presStyleLbl="sibTrans2D1" presStyleIdx="0" presStyleCnt="3"/>
      <dgm:spPr/>
    </dgm:pt>
    <dgm:pt modelId="{48AC3C5F-EED7-4BD3-B088-EF217C29259E}" type="pres">
      <dgm:prSet presAssocID="{58706107-47EA-486F-880B-D11A8872D50C}" presName="composite2" presStyleCnt="0"/>
      <dgm:spPr/>
    </dgm:pt>
    <dgm:pt modelId="{46C88F9E-618D-46BA-AB5F-F159D6244872}" type="pres">
      <dgm:prSet presAssocID="{58706107-47EA-486F-880B-D11A8872D50C}" presName="dummyNode2" presStyleLbl="node1" presStyleIdx="0" presStyleCnt="4"/>
      <dgm:spPr/>
    </dgm:pt>
    <dgm:pt modelId="{E8356D7A-D7D3-4B20-B185-CD0B671AB86B}" type="pres">
      <dgm:prSet presAssocID="{58706107-47EA-486F-880B-D11A8872D50C}" presName="childNode2" presStyleLbl="bgAcc1" presStyleIdx="1" presStyleCnt="4" custScaleX="114035" custScaleY="118695">
        <dgm:presLayoutVars>
          <dgm:bulletEnabled val="1"/>
        </dgm:presLayoutVars>
      </dgm:prSet>
      <dgm:spPr/>
    </dgm:pt>
    <dgm:pt modelId="{ABECA7F3-8490-4A93-9EB6-5173A866BD05}" type="pres">
      <dgm:prSet presAssocID="{58706107-47EA-486F-880B-D11A8872D50C}" presName="childNode2tx" presStyleLbl="bgAcc1" presStyleIdx="1" presStyleCnt="4">
        <dgm:presLayoutVars>
          <dgm:bulletEnabled val="1"/>
        </dgm:presLayoutVars>
      </dgm:prSet>
      <dgm:spPr/>
    </dgm:pt>
    <dgm:pt modelId="{B1EE60A3-C18C-4178-A358-A64260C3A2E6}" type="pres">
      <dgm:prSet presAssocID="{58706107-47EA-486F-880B-D11A8872D50C}" presName="parentNode2" presStyleLbl="node1" presStyleIdx="1" presStyleCnt="4" custScaleX="110917" custScaleY="263512" custLinFactNeighborX="427" custLinFactNeighborY="50905">
        <dgm:presLayoutVars>
          <dgm:chMax val="0"/>
          <dgm:bulletEnabled val="1"/>
        </dgm:presLayoutVars>
      </dgm:prSet>
      <dgm:spPr/>
    </dgm:pt>
    <dgm:pt modelId="{209D23D4-96AA-48B9-B02B-04CB2EFDE2C4}" type="pres">
      <dgm:prSet presAssocID="{58706107-47EA-486F-880B-D11A8872D50C}" presName="connSite2" presStyleCnt="0"/>
      <dgm:spPr/>
    </dgm:pt>
    <dgm:pt modelId="{374FCC77-4D6D-4009-86CC-10C8751D3A8D}" type="pres">
      <dgm:prSet presAssocID="{740F4366-DBB0-4E91-8460-2306081726F5}" presName="Name18" presStyleLbl="sibTrans2D1" presStyleIdx="1" presStyleCnt="3" custLinFactNeighborX="6120" custLinFactNeighborY="-2593"/>
      <dgm:spPr/>
    </dgm:pt>
    <dgm:pt modelId="{C7709BDB-3A4C-4473-A9C3-645712099140}" type="pres">
      <dgm:prSet presAssocID="{D28EA3B8-249F-4A4B-9224-7F8CFB36E73B}" presName="composite1" presStyleCnt="0"/>
      <dgm:spPr/>
    </dgm:pt>
    <dgm:pt modelId="{A35C6588-67BC-4CA1-A031-A2CCB97523E9}" type="pres">
      <dgm:prSet presAssocID="{D28EA3B8-249F-4A4B-9224-7F8CFB36E73B}" presName="dummyNode1" presStyleLbl="node1" presStyleIdx="1" presStyleCnt="4"/>
      <dgm:spPr/>
    </dgm:pt>
    <dgm:pt modelId="{EA40C7C3-8C9D-4CC1-B886-6B3F1FCCFDC2}" type="pres">
      <dgm:prSet presAssocID="{D28EA3B8-249F-4A4B-9224-7F8CFB36E73B}" presName="childNode1" presStyleLbl="bgAcc1" presStyleIdx="2" presStyleCnt="4" custScaleX="123707" custScaleY="161431" custLinFactNeighborX="-7437" custLinFactNeighborY="-15653">
        <dgm:presLayoutVars>
          <dgm:bulletEnabled val="1"/>
        </dgm:presLayoutVars>
      </dgm:prSet>
      <dgm:spPr/>
    </dgm:pt>
    <dgm:pt modelId="{EA2E5C19-8A1A-4180-84A1-2055DBBE8021}" type="pres">
      <dgm:prSet presAssocID="{D28EA3B8-249F-4A4B-9224-7F8CFB36E73B}" presName="childNode1tx" presStyleLbl="bgAcc1" presStyleIdx="2" presStyleCnt="4">
        <dgm:presLayoutVars>
          <dgm:bulletEnabled val="1"/>
        </dgm:presLayoutVars>
      </dgm:prSet>
      <dgm:spPr/>
    </dgm:pt>
    <dgm:pt modelId="{2ABFA092-F7BD-435B-8EBD-7826DA9D6EC2}" type="pres">
      <dgm:prSet presAssocID="{D28EA3B8-249F-4A4B-9224-7F8CFB36E73B}" presName="parentNode1" presStyleLbl="node1" presStyleIdx="2" presStyleCnt="4" custScaleX="114619" custScaleY="273651" custLinFactNeighborX="7178" custLinFactNeighborY="-53208">
        <dgm:presLayoutVars>
          <dgm:chMax val="1"/>
          <dgm:bulletEnabled val="1"/>
        </dgm:presLayoutVars>
      </dgm:prSet>
      <dgm:spPr/>
    </dgm:pt>
    <dgm:pt modelId="{7F0BE7B2-8F0A-4AD3-B504-48C301ED03D9}" type="pres">
      <dgm:prSet presAssocID="{D28EA3B8-249F-4A4B-9224-7F8CFB36E73B}" presName="connSite1" presStyleCnt="0"/>
      <dgm:spPr/>
    </dgm:pt>
    <dgm:pt modelId="{5ADEC1CB-D73A-D14A-974B-6359A2C9F051}" type="pres">
      <dgm:prSet presAssocID="{DE1A1AF5-EBA1-4972-B22A-68F6AA226FD1}" presName="Name9" presStyleLbl="sibTrans2D1" presStyleIdx="2" presStyleCnt="3"/>
      <dgm:spPr/>
    </dgm:pt>
    <dgm:pt modelId="{B72D784C-D100-7742-9AAE-915F2E3416F9}" type="pres">
      <dgm:prSet presAssocID="{E6BF9C43-3561-D14B-B926-79D5D74702A3}" presName="composite2" presStyleCnt="0"/>
      <dgm:spPr/>
    </dgm:pt>
    <dgm:pt modelId="{7DEBBADA-E1DD-0241-8D50-4546F0EFD5E9}" type="pres">
      <dgm:prSet presAssocID="{E6BF9C43-3561-D14B-B926-79D5D74702A3}" presName="dummyNode2" presStyleLbl="node1" presStyleIdx="2" presStyleCnt="4"/>
      <dgm:spPr/>
    </dgm:pt>
    <dgm:pt modelId="{48399CE8-9710-6C42-B90C-17B24AB9740B}" type="pres">
      <dgm:prSet presAssocID="{E6BF9C43-3561-D14B-B926-79D5D74702A3}" presName="childNode2" presStyleLbl="bgAcc1" presStyleIdx="3" presStyleCnt="4" custScaleY="128680">
        <dgm:presLayoutVars>
          <dgm:bulletEnabled val="1"/>
        </dgm:presLayoutVars>
      </dgm:prSet>
      <dgm:spPr/>
    </dgm:pt>
    <dgm:pt modelId="{7537D6AF-CC91-584E-9C16-5CD55B955832}" type="pres">
      <dgm:prSet presAssocID="{E6BF9C43-3561-D14B-B926-79D5D74702A3}" presName="childNode2tx" presStyleLbl="bgAcc1" presStyleIdx="3" presStyleCnt="4">
        <dgm:presLayoutVars>
          <dgm:bulletEnabled val="1"/>
        </dgm:presLayoutVars>
      </dgm:prSet>
      <dgm:spPr/>
    </dgm:pt>
    <dgm:pt modelId="{C9860C5D-23C0-B74E-8B95-ECD40747A00F}" type="pres">
      <dgm:prSet presAssocID="{E6BF9C43-3561-D14B-B926-79D5D74702A3}" presName="parentNode2" presStyleLbl="node1" presStyleIdx="3" presStyleCnt="4" custScaleX="111278" custScaleY="420046" custLinFactNeighborX="8889" custLinFactNeighborY="-10330">
        <dgm:presLayoutVars>
          <dgm:chMax val="0"/>
          <dgm:bulletEnabled val="1"/>
        </dgm:presLayoutVars>
      </dgm:prSet>
      <dgm:spPr/>
    </dgm:pt>
    <dgm:pt modelId="{F2C8DAB7-2AD0-5E48-A52A-094320373BAC}" type="pres">
      <dgm:prSet presAssocID="{E6BF9C43-3561-D14B-B926-79D5D74702A3}" presName="connSite2" presStyleCnt="0"/>
      <dgm:spPr/>
    </dgm:pt>
  </dgm:ptLst>
  <dgm:cxnLst>
    <dgm:cxn modelId="{71C14101-D4AF-4201-8A69-EC8AAB2BCAFB}" srcId="{EDF2B3ED-A1E0-4ECF-9136-BF2D0CF58331}" destId="{E6BF9C43-3561-D14B-B926-79D5D74702A3}" srcOrd="3" destOrd="0" parTransId="{281EFA50-F1A7-B047-8397-F4DE67BCDEB6}" sibTransId="{2462F436-09A7-DC4B-B399-5EF97D0BF3D2}"/>
    <dgm:cxn modelId="{740BA403-485C-48F6-A6D2-AE9751A610E3}" type="presOf" srcId="{DE1A1AF5-EBA1-4972-B22A-68F6AA226FD1}" destId="{5ADEC1CB-D73A-D14A-974B-6359A2C9F051}" srcOrd="0" destOrd="0" presId="urn:microsoft.com/office/officeart/2005/8/layout/hProcess4"/>
    <dgm:cxn modelId="{D689131E-74E3-4DC9-94B8-042CA324C53B}" srcId="{EDF2B3ED-A1E0-4ECF-9136-BF2D0CF58331}" destId="{58706107-47EA-486F-880B-D11A8872D50C}" srcOrd="1" destOrd="0" parTransId="{28DC1BC3-45C4-4ED6-B478-8FE05C442C68}" sibTransId="{740F4366-DBB0-4E91-8460-2306081726F5}"/>
    <dgm:cxn modelId="{7DD5175B-39D6-4B17-9D66-0712BCDA9D7F}" type="presOf" srcId="{EDF2B3ED-A1E0-4ECF-9136-BF2D0CF58331}" destId="{26304D0E-0519-4FBA-A907-C131D228D0EA}" srcOrd="0" destOrd="0" presId="urn:microsoft.com/office/officeart/2005/8/layout/hProcess4"/>
    <dgm:cxn modelId="{0861D761-6051-4A03-80F9-83FFDDD5A38D}" srcId="{EDF2B3ED-A1E0-4ECF-9136-BF2D0CF58331}" destId="{127210DC-8EF4-4FA5-AB37-8C596DE273A0}" srcOrd="0" destOrd="0" parTransId="{E4DFBA37-798A-4360-B996-4FA920965D59}" sibTransId="{DE65B10F-8EBA-4D14-82B3-AF92CC475245}"/>
    <dgm:cxn modelId="{0C9CDF61-319C-487B-BE21-3FEA060AA8FD}" type="presOf" srcId="{D28EA3B8-249F-4A4B-9224-7F8CFB36E73B}" destId="{2ABFA092-F7BD-435B-8EBD-7826DA9D6EC2}" srcOrd="0" destOrd="0" presId="urn:microsoft.com/office/officeart/2005/8/layout/hProcess4"/>
    <dgm:cxn modelId="{BA815C45-1B19-4882-B531-6F2C551FFB73}" type="presOf" srcId="{127210DC-8EF4-4FA5-AB37-8C596DE273A0}" destId="{EED0B5A8-D98D-4A6E-ADFE-381AE4E4690E}" srcOrd="0" destOrd="0" presId="urn:microsoft.com/office/officeart/2005/8/layout/hProcess4"/>
    <dgm:cxn modelId="{E8D7BA6A-E64A-45A0-90B7-4A6AB96BB564}" type="presOf" srcId="{58706107-47EA-486F-880B-D11A8872D50C}" destId="{B1EE60A3-C18C-4178-A358-A64260C3A2E6}" srcOrd="0" destOrd="0" presId="urn:microsoft.com/office/officeart/2005/8/layout/hProcess4"/>
    <dgm:cxn modelId="{C8DADE9E-4003-409F-BAE7-6343764BE4B6}" srcId="{EDF2B3ED-A1E0-4ECF-9136-BF2D0CF58331}" destId="{D28EA3B8-249F-4A4B-9224-7F8CFB36E73B}" srcOrd="2" destOrd="0" parTransId="{86C90C44-4134-4297-838F-1036C5011D13}" sibTransId="{DE1A1AF5-EBA1-4972-B22A-68F6AA226FD1}"/>
    <dgm:cxn modelId="{661B3DB9-8700-4674-99D3-E28FE821ED1D}" type="presOf" srcId="{740F4366-DBB0-4E91-8460-2306081726F5}" destId="{374FCC77-4D6D-4009-86CC-10C8751D3A8D}" srcOrd="0" destOrd="0" presId="urn:microsoft.com/office/officeart/2005/8/layout/hProcess4"/>
    <dgm:cxn modelId="{0C100DDE-5E35-4807-8747-93B312071E91}" type="presOf" srcId="{DE65B10F-8EBA-4D14-82B3-AF92CC475245}" destId="{B2CF2610-C64A-4B73-BEA0-3143BE83D8C0}" srcOrd="0" destOrd="0" presId="urn:microsoft.com/office/officeart/2005/8/layout/hProcess4"/>
    <dgm:cxn modelId="{800C6EFD-81F1-4AA6-92AD-7679902364D3}" type="presOf" srcId="{E6BF9C43-3561-D14B-B926-79D5D74702A3}" destId="{C9860C5D-23C0-B74E-8B95-ECD40747A00F}" srcOrd="0" destOrd="0" presId="urn:microsoft.com/office/officeart/2005/8/layout/hProcess4"/>
    <dgm:cxn modelId="{E165BFC7-B23B-4140-BFF7-9AE340951C32}" type="presParOf" srcId="{26304D0E-0519-4FBA-A907-C131D228D0EA}" destId="{38F173E6-7DD0-48CF-8549-FC7980666F31}" srcOrd="0" destOrd="0" presId="urn:microsoft.com/office/officeart/2005/8/layout/hProcess4"/>
    <dgm:cxn modelId="{2BF4A426-07D0-48B0-888A-B33F8F226A61}" type="presParOf" srcId="{26304D0E-0519-4FBA-A907-C131D228D0EA}" destId="{BD360D51-B1B0-4C57-9C3E-36B7C1751E82}" srcOrd="1" destOrd="0" presId="urn:microsoft.com/office/officeart/2005/8/layout/hProcess4"/>
    <dgm:cxn modelId="{FA3E8B30-0FB8-4FAB-AE52-226234771F50}" type="presParOf" srcId="{26304D0E-0519-4FBA-A907-C131D228D0EA}" destId="{2AD143F2-119B-4941-A6A5-17BDE33D9FD7}" srcOrd="2" destOrd="0" presId="urn:microsoft.com/office/officeart/2005/8/layout/hProcess4"/>
    <dgm:cxn modelId="{F8912E5E-BE0B-4929-B88E-132798C33811}" type="presParOf" srcId="{2AD143F2-119B-4941-A6A5-17BDE33D9FD7}" destId="{A0998AC3-CDAB-43DF-AAC3-A275AE1C03E7}" srcOrd="0" destOrd="0" presId="urn:microsoft.com/office/officeart/2005/8/layout/hProcess4"/>
    <dgm:cxn modelId="{AC526B76-9E26-4579-8EF8-4BA18256A814}" type="presParOf" srcId="{A0998AC3-CDAB-43DF-AAC3-A275AE1C03E7}" destId="{5F6E604C-3E07-4BAB-8ED5-CACDFF995F66}" srcOrd="0" destOrd="0" presId="urn:microsoft.com/office/officeart/2005/8/layout/hProcess4"/>
    <dgm:cxn modelId="{F5DFD2FF-4E37-4357-BD3D-481B021F3A6C}" type="presParOf" srcId="{A0998AC3-CDAB-43DF-AAC3-A275AE1C03E7}" destId="{43162AF3-432F-4646-8936-EFF2338D3853}" srcOrd="1" destOrd="0" presId="urn:microsoft.com/office/officeart/2005/8/layout/hProcess4"/>
    <dgm:cxn modelId="{D428150F-6F62-4ED6-82E6-C24139A0E935}" type="presParOf" srcId="{A0998AC3-CDAB-43DF-AAC3-A275AE1C03E7}" destId="{374CE678-6004-42E6-814E-991887293FD0}" srcOrd="2" destOrd="0" presId="urn:microsoft.com/office/officeart/2005/8/layout/hProcess4"/>
    <dgm:cxn modelId="{DFD4515B-E56E-4F16-A858-6AA321ECF00B}" type="presParOf" srcId="{A0998AC3-CDAB-43DF-AAC3-A275AE1C03E7}" destId="{EED0B5A8-D98D-4A6E-ADFE-381AE4E4690E}" srcOrd="3" destOrd="0" presId="urn:microsoft.com/office/officeart/2005/8/layout/hProcess4"/>
    <dgm:cxn modelId="{E966BC05-AABA-4557-87C3-B498B1D865D8}" type="presParOf" srcId="{A0998AC3-CDAB-43DF-AAC3-A275AE1C03E7}" destId="{C58E7166-3514-401A-8B25-BB5969BFA631}" srcOrd="4" destOrd="0" presId="urn:microsoft.com/office/officeart/2005/8/layout/hProcess4"/>
    <dgm:cxn modelId="{352E1955-0DFF-4B98-BDB5-3D0FBD1B6DE9}" type="presParOf" srcId="{2AD143F2-119B-4941-A6A5-17BDE33D9FD7}" destId="{B2CF2610-C64A-4B73-BEA0-3143BE83D8C0}" srcOrd="1" destOrd="0" presId="urn:microsoft.com/office/officeart/2005/8/layout/hProcess4"/>
    <dgm:cxn modelId="{C48DA858-5B60-481F-95F6-456D3696DE5E}" type="presParOf" srcId="{2AD143F2-119B-4941-A6A5-17BDE33D9FD7}" destId="{48AC3C5F-EED7-4BD3-B088-EF217C29259E}" srcOrd="2" destOrd="0" presId="urn:microsoft.com/office/officeart/2005/8/layout/hProcess4"/>
    <dgm:cxn modelId="{62E02289-FA54-4D22-B472-EB7C24FFAC36}" type="presParOf" srcId="{48AC3C5F-EED7-4BD3-B088-EF217C29259E}" destId="{46C88F9E-618D-46BA-AB5F-F159D6244872}" srcOrd="0" destOrd="0" presId="urn:microsoft.com/office/officeart/2005/8/layout/hProcess4"/>
    <dgm:cxn modelId="{E54775F5-1333-4777-844B-A2D172300398}" type="presParOf" srcId="{48AC3C5F-EED7-4BD3-B088-EF217C29259E}" destId="{E8356D7A-D7D3-4B20-B185-CD0B671AB86B}" srcOrd="1" destOrd="0" presId="urn:microsoft.com/office/officeart/2005/8/layout/hProcess4"/>
    <dgm:cxn modelId="{479BF486-7F2F-4F58-AC26-93AF28F2C618}" type="presParOf" srcId="{48AC3C5F-EED7-4BD3-B088-EF217C29259E}" destId="{ABECA7F3-8490-4A93-9EB6-5173A866BD05}" srcOrd="2" destOrd="0" presId="urn:microsoft.com/office/officeart/2005/8/layout/hProcess4"/>
    <dgm:cxn modelId="{CE52AE82-5E5E-4B2C-960D-333365042B56}" type="presParOf" srcId="{48AC3C5F-EED7-4BD3-B088-EF217C29259E}" destId="{B1EE60A3-C18C-4178-A358-A64260C3A2E6}" srcOrd="3" destOrd="0" presId="urn:microsoft.com/office/officeart/2005/8/layout/hProcess4"/>
    <dgm:cxn modelId="{BFBE36AD-B8D4-4073-AA0E-D0FA33B3ADE1}" type="presParOf" srcId="{48AC3C5F-EED7-4BD3-B088-EF217C29259E}" destId="{209D23D4-96AA-48B9-B02B-04CB2EFDE2C4}" srcOrd="4" destOrd="0" presId="urn:microsoft.com/office/officeart/2005/8/layout/hProcess4"/>
    <dgm:cxn modelId="{7051CFD4-3FBD-4D03-A1E0-4585A14A153C}" type="presParOf" srcId="{2AD143F2-119B-4941-A6A5-17BDE33D9FD7}" destId="{374FCC77-4D6D-4009-86CC-10C8751D3A8D}" srcOrd="3" destOrd="0" presId="urn:microsoft.com/office/officeart/2005/8/layout/hProcess4"/>
    <dgm:cxn modelId="{6552967B-136F-4647-8887-3ECDD3A9B5AB}" type="presParOf" srcId="{2AD143F2-119B-4941-A6A5-17BDE33D9FD7}" destId="{C7709BDB-3A4C-4473-A9C3-645712099140}" srcOrd="4" destOrd="0" presId="urn:microsoft.com/office/officeart/2005/8/layout/hProcess4"/>
    <dgm:cxn modelId="{843BA55E-D6EF-4E7C-85E4-2FCC5C3D0A1C}" type="presParOf" srcId="{C7709BDB-3A4C-4473-A9C3-645712099140}" destId="{A35C6588-67BC-4CA1-A031-A2CCB97523E9}" srcOrd="0" destOrd="0" presId="urn:microsoft.com/office/officeart/2005/8/layout/hProcess4"/>
    <dgm:cxn modelId="{BC92FFC0-2CC5-41E2-BF09-8077CD0487C0}" type="presParOf" srcId="{C7709BDB-3A4C-4473-A9C3-645712099140}" destId="{EA40C7C3-8C9D-4CC1-B886-6B3F1FCCFDC2}" srcOrd="1" destOrd="0" presId="urn:microsoft.com/office/officeart/2005/8/layout/hProcess4"/>
    <dgm:cxn modelId="{867B4ACE-ECED-4DE3-8A50-09AF1C55B8CC}" type="presParOf" srcId="{C7709BDB-3A4C-4473-A9C3-645712099140}" destId="{EA2E5C19-8A1A-4180-84A1-2055DBBE8021}" srcOrd="2" destOrd="0" presId="urn:microsoft.com/office/officeart/2005/8/layout/hProcess4"/>
    <dgm:cxn modelId="{682426EB-6B61-4F34-B98C-FBEE9B24D1C1}" type="presParOf" srcId="{C7709BDB-3A4C-4473-A9C3-645712099140}" destId="{2ABFA092-F7BD-435B-8EBD-7826DA9D6EC2}" srcOrd="3" destOrd="0" presId="urn:microsoft.com/office/officeart/2005/8/layout/hProcess4"/>
    <dgm:cxn modelId="{B70D2D5A-6FDD-466D-B12B-58E6D7956C49}" type="presParOf" srcId="{C7709BDB-3A4C-4473-A9C3-645712099140}" destId="{7F0BE7B2-8F0A-4AD3-B504-48C301ED03D9}" srcOrd="4" destOrd="0" presId="urn:microsoft.com/office/officeart/2005/8/layout/hProcess4"/>
    <dgm:cxn modelId="{B4575405-64D1-418D-BF27-9A7DEAE0F6C7}" type="presParOf" srcId="{2AD143F2-119B-4941-A6A5-17BDE33D9FD7}" destId="{5ADEC1CB-D73A-D14A-974B-6359A2C9F051}" srcOrd="5" destOrd="0" presId="urn:microsoft.com/office/officeart/2005/8/layout/hProcess4"/>
    <dgm:cxn modelId="{B315577A-E2E1-43ED-9B90-BFF50176F4BA}" type="presParOf" srcId="{2AD143F2-119B-4941-A6A5-17BDE33D9FD7}" destId="{B72D784C-D100-7742-9AAE-915F2E3416F9}" srcOrd="6" destOrd="0" presId="urn:microsoft.com/office/officeart/2005/8/layout/hProcess4"/>
    <dgm:cxn modelId="{4AA15BC3-CD61-4914-B32F-4AB98FB3357B}" type="presParOf" srcId="{B72D784C-D100-7742-9AAE-915F2E3416F9}" destId="{7DEBBADA-E1DD-0241-8D50-4546F0EFD5E9}" srcOrd="0" destOrd="0" presId="urn:microsoft.com/office/officeart/2005/8/layout/hProcess4"/>
    <dgm:cxn modelId="{3DABCA3D-9813-4D37-B4EB-B42B98904BB7}" type="presParOf" srcId="{B72D784C-D100-7742-9AAE-915F2E3416F9}" destId="{48399CE8-9710-6C42-B90C-17B24AB9740B}" srcOrd="1" destOrd="0" presId="urn:microsoft.com/office/officeart/2005/8/layout/hProcess4"/>
    <dgm:cxn modelId="{D15CAD95-AB7C-46E0-B9C5-8D72D571B539}" type="presParOf" srcId="{B72D784C-D100-7742-9AAE-915F2E3416F9}" destId="{7537D6AF-CC91-584E-9C16-5CD55B955832}" srcOrd="2" destOrd="0" presId="urn:microsoft.com/office/officeart/2005/8/layout/hProcess4"/>
    <dgm:cxn modelId="{48C84404-CC65-4042-939D-C0F00AB93CB7}" type="presParOf" srcId="{B72D784C-D100-7742-9AAE-915F2E3416F9}" destId="{C9860C5D-23C0-B74E-8B95-ECD40747A00F}" srcOrd="3" destOrd="0" presId="urn:microsoft.com/office/officeart/2005/8/layout/hProcess4"/>
    <dgm:cxn modelId="{EE962C7E-8FEB-4BB9-B019-E8EE058EAFFD}" type="presParOf" srcId="{B72D784C-D100-7742-9AAE-915F2E3416F9}" destId="{F2C8DAB7-2AD0-5E48-A52A-094320373BAC}" srcOrd="4" destOrd="0" presId="urn:microsoft.com/office/officeart/2005/8/layout/h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8ADE3F1-DCCF-4F6D-8578-AA0C8D6FD64B}"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66767E1B-50BC-4DBA-895F-DB2FEB5041B3}">
      <dgm:prSet phldrT="[Text]"/>
      <dgm:spPr>
        <a:solidFill>
          <a:srgbClr val="EAAA00"/>
        </a:solidFill>
      </dgm:spPr>
      <dgm:t>
        <a:bodyPr/>
        <a:lstStyle/>
        <a:p>
          <a:r>
            <a:rPr lang="en-US"/>
            <a:t>Builds on family strengths</a:t>
          </a:r>
        </a:p>
      </dgm:t>
    </dgm:pt>
    <dgm:pt modelId="{67895D1B-E0CD-4437-BABB-CBD706141A33}" type="parTrans" cxnId="{4C70E0DC-588D-4AF4-BF37-9362EA2A93EB}">
      <dgm:prSet/>
      <dgm:spPr/>
      <dgm:t>
        <a:bodyPr/>
        <a:lstStyle/>
        <a:p>
          <a:endParaRPr lang="en-US"/>
        </a:p>
      </dgm:t>
    </dgm:pt>
    <dgm:pt modelId="{B59B9F1F-A93E-4194-A3F6-FD4375A90506}" type="sibTrans" cxnId="{4C70E0DC-588D-4AF4-BF37-9362EA2A93EB}">
      <dgm:prSet/>
      <dgm:spPr/>
      <dgm:t>
        <a:bodyPr/>
        <a:lstStyle/>
        <a:p>
          <a:endParaRPr lang="en-US"/>
        </a:p>
      </dgm:t>
    </dgm:pt>
    <dgm:pt modelId="{0E56D08D-9A4B-43D4-8AA7-4A3549A4ACD8}">
      <dgm:prSet phldrT="[Text]"/>
      <dgm:spPr>
        <a:solidFill>
          <a:schemeClr val="accent3"/>
        </a:solidFill>
      </dgm:spPr>
      <dgm:t>
        <a:bodyPr/>
        <a:lstStyle/>
        <a:p>
          <a:r>
            <a:rPr lang="en-US"/>
            <a:t>Honors cultural diversity and family traditions</a:t>
          </a:r>
        </a:p>
      </dgm:t>
    </dgm:pt>
    <dgm:pt modelId="{2E05D72B-8EE0-4839-8967-D3EDD75391EA}" type="parTrans" cxnId="{4197F0D4-F58A-4B51-A98F-EB97C8E43FBD}">
      <dgm:prSet/>
      <dgm:spPr/>
      <dgm:t>
        <a:bodyPr/>
        <a:lstStyle/>
        <a:p>
          <a:endParaRPr lang="en-US"/>
        </a:p>
      </dgm:t>
    </dgm:pt>
    <dgm:pt modelId="{1506DF9F-37EB-4E73-A1FF-499E75F70B58}" type="sibTrans" cxnId="{4197F0D4-F58A-4B51-A98F-EB97C8E43FBD}">
      <dgm:prSet/>
      <dgm:spPr/>
      <dgm:t>
        <a:bodyPr/>
        <a:lstStyle/>
        <a:p>
          <a:endParaRPr lang="en-US"/>
        </a:p>
      </dgm:t>
    </dgm:pt>
    <dgm:pt modelId="{5881FC55-CAF9-491C-9615-44E7B4D6E210}">
      <dgm:prSet phldrT="[Text]"/>
      <dgm:spPr>
        <a:solidFill>
          <a:schemeClr val="accent1">
            <a:lumMod val="60000"/>
            <a:lumOff val="40000"/>
          </a:schemeClr>
        </a:solidFill>
      </dgm:spPr>
      <dgm:t>
        <a:bodyPr/>
        <a:lstStyle/>
        <a:p>
          <a:r>
            <a:rPr lang="en-US"/>
            <a:t>Recognizes the importance of community-based services</a:t>
          </a:r>
        </a:p>
      </dgm:t>
    </dgm:pt>
    <dgm:pt modelId="{520CCEB4-E502-45E7-B36F-54F56BB8263D}" type="parTrans" cxnId="{A2D3D9C8-0121-4486-A94D-BC7377364C29}">
      <dgm:prSet/>
      <dgm:spPr/>
      <dgm:t>
        <a:bodyPr/>
        <a:lstStyle/>
        <a:p>
          <a:endParaRPr lang="en-US"/>
        </a:p>
      </dgm:t>
    </dgm:pt>
    <dgm:pt modelId="{25D84EFE-3D04-4D42-866E-AAE3F1D10E40}" type="sibTrans" cxnId="{A2D3D9C8-0121-4486-A94D-BC7377364C29}">
      <dgm:prSet/>
      <dgm:spPr/>
      <dgm:t>
        <a:bodyPr/>
        <a:lstStyle/>
        <a:p>
          <a:endParaRPr lang="en-US"/>
        </a:p>
      </dgm:t>
    </dgm:pt>
    <dgm:pt modelId="{EC726A79-E8F2-4586-8481-1B7F86908A28}">
      <dgm:prSet/>
      <dgm:spPr>
        <a:solidFill>
          <a:schemeClr val="accent6">
            <a:lumMod val="60000"/>
            <a:lumOff val="40000"/>
          </a:schemeClr>
        </a:solidFill>
      </dgm:spPr>
      <dgm:t>
        <a:bodyPr/>
        <a:lstStyle/>
        <a:p>
          <a:r>
            <a:rPr lang="en-US"/>
            <a:t>Promotes an individual and developmental approach</a:t>
          </a:r>
        </a:p>
      </dgm:t>
    </dgm:pt>
    <dgm:pt modelId="{441B5F2D-9EAA-485B-92E3-F065EF0E6701}" type="parTrans" cxnId="{C09C91D2-7B33-427D-A84E-FC1F4F24B625}">
      <dgm:prSet/>
      <dgm:spPr/>
      <dgm:t>
        <a:bodyPr/>
        <a:lstStyle/>
        <a:p>
          <a:endParaRPr lang="en-US"/>
        </a:p>
      </dgm:t>
    </dgm:pt>
    <dgm:pt modelId="{4DA58536-4B93-45F5-BEBC-3824B68AF159}" type="sibTrans" cxnId="{C09C91D2-7B33-427D-A84E-FC1F4F24B625}">
      <dgm:prSet/>
      <dgm:spPr/>
      <dgm:t>
        <a:bodyPr/>
        <a:lstStyle/>
        <a:p>
          <a:endParaRPr lang="en-US"/>
        </a:p>
      </dgm:t>
    </dgm:pt>
    <dgm:pt modelId="{19CD4D0E-2BC6-4EDF-A9F5-7CAA2DB1FBC1}">
      <dgm:prSet/>
      <dgm:spPr>
        <a:solidFill>
          <a:schemeClr val="accent2">
            <a:lumMod val="60000"/>
            <a:lumOff val="40000"/>
          </a:schemeClr>
        </a:solidFill>
      </dgm:spPr>
      <dgm:t>
        <a:bodyPr/>
        <a:lstStyle/>
        <a:p>
          <a:r>
            <a:rPr lang="en-US"/>
            <a:t>Encourages family-to-family and peer support</a:t>
          </a:r>
        </a:p>
      </dgm:t>
    </dgm:pt>
    <dgm:pt modelId="{E6AC767F-60E3-4AA9-99F3-A56A3CF0F7FB}" type="parTrans" cxnId="{3B2A2C17-B462-4CCA-98A2-8D9FC24E5C16}">
      <dgm:prSet/>
      <dgm:spPr/>
      <dgm:t>
        <a:bodyPr/>
        <a:lstStyle/>
        <a:p>
          <a:endParaRPr lang="en-US"/>
        </a:p>
      </dgm:t>
    </dgm:pt>
    <dgm:pt modelId="{2701E7AF-59D3-4039-8BB8-6AB672CF6083}" type="sibTrans" cxnId="{3B2A2C17-B462-4CCA-98A2-8D9FC24E5C16}">
      <dgm:prSet/>
      <dgm:spPr/>
      <dgm:t>
        <a:bodyPr/>
        <a:lstStyle/>
        <a:p>
          <a:endParaRPr lang="en-US"/>
        </a:p>
      </dgm:t>
    </dgm:pt>
    <dgm:pt modelId="{37FA7851-C52C-40FA-B1F8-E86A4C197880}">
      <dgm:prSet/>
      <dgm:spPr>
        <a:solidFill>
          <a:srgbClr val="7030A0">
            <a:alpha val="66000"/>
          </a:srgbClr>
        </a:solidFill>
      </dgm:spPr>
      <dgm:t>
        <a:bodyPr/>
        <a:lstStyle/>
        <a:p>
          <a:r>
            <a:rPr lang="en-US"/>
            <a:t>Supports youth as they transition to adulthood</a:t>
          </a:r>
        </a:p>
      </dgm:t>
    </dgm:pt>
    <dgm:pt modelId="{8AE73A00-3679-48F6-A460-3228F7C89182}" type="parTrans" cxnId="{321FD333-7B5E-44AF-BB42-058D2AF5A3E2}">
      <dgm:prSet/>
      <dgm:spPr/>
      <dgm:t>
        <a:bodyPr/>
        <a:lstStyle/>
        <a:p>
          <a:endParaRPr lang="en-US"/>
        </a:p>
      </dgm:t>
    </dgm:pt>
    <dgm:pt modelId="{CF76A3E7-0594-42BC-B11D-1393E063ACCF}" type="sibTrans" cxnId="{321FD333-7B5E-44AF-BB42-058D2AF5A3E2}">
      <dgm:prSet/>
      <dgm:spPr/>
      <dgm:t>
        <a:bodyPr/>
        <a:lstStyle/>
        <a:p>
          <a:endParaRPr lang="en-US"/>
        </a:p>
      </dgm:t>
    </dgm:pt>
    <dgm:pt modelId="{02BFD377-11C4-4074-8212-8CF00AD8045D}">
      <dgm:prSet/>
      <dgm:spPr>
        <a:solidFill>
          <a:srgbClr val="5BC28B"/>
        </a:solidFill>
      </dgm:spPr>
      <dgm:t>
        <a:bodyPr/>
        <a:lstStyle/>
        <a:p>
          <a:r>
            <a:rPr lang="en-US"/>
            <a:t>Develops policies, practices, and systems that are family-friendly and family-centered in all settings</a:t>
          </a:r>
        </a:p>
      </dgm:t>
    </dgm:pt>
    <dgm:pt modelId="{1DF7543E-D9FA-4B45-8E60-20DBF7B5F3A0}" type="parTrans" cxnId="{EF042300-3D9A-4347-8491-09F64E3F4ADD}">
      <dgm:prSet/>
      <dgm:spPr/>
      <dgm:t>
        <a:bodyPr/>
        <a:lstStyle/>
        <a:p>
          <a:endParaRPr lang="en-US"/>
        </a:p>
      </dgm:t>
    </dgm:pt>
    <dgm:pt modelId="{A97FF443-DE50-44CD-BA23-B5ACC42BE7FA}" type="sibTrans" cxnId="{EF042300-3D9A-4347-8491-09F64E3F4ADD}">
      <dgm:prSet/>
      <dgm:spPr/>
      <dgm:t>
        <a:bodyPr/>
        <a:lstStyle/>
        <a:p>
          <a:endParaRPr lang="en-US"/>
        </a:p>
      </dgm:t>
    </dgm:pt>
    <dgm:pt modelId="{9E1A0D75-73D4-4097-80F1-322772AB82CA}">
      <dgm:prSet phldrT="[Text]"/>
      <dgm:spPr>
        <a:solidFill>
          <a:srgbClr val="FF6D6D"/>
        </a:solidFill>
      </dgm:spPr>
      <dgm:t>
        <a:bodyPr/>
        <a:lstStyle/>
        <a:p>
          <a:r>
            <a:rPr lang="en-US"/>
            <a:t>Starts with trust, emphasizes autonomy, and focuses on self-efficacy and choice</a:t>
          </a:r>
        </a:p>
      </dgm:t>
    </dgm:pt>
    <dgm:pt modelId="{34EBD9F8-C311-4068-948E-AF349DD5516F}" type="parTrans" cxnId="{E80FA8EF-C913-8E45-8827-045DEB280A08}">
      <dgm:prSet/>
      <dgm:spPr/>
      <dgm:t>
        <a:bodyPr/>
        <a:lstStyle/>
        <a:p>
          <a:endParaRPr lang="en-US"/>
        </a:p>
      </dgm:t>
    </dgm:pt>
    <dgm:pt modelId="{5A25E587-A89E-4CCF-A9A2-7B2171D1BA02}" type="sibTrans" cxnId="{E80FA8EF-C913-8E45-8827-045DEB280A08}">
      <dgm:prSet/>
      <dgm:spPr/>
      <dgm:t>
        <a:bodyPr/>
        <a:lstStyle/>
        <a:p>
          <a:endParaRPr lang="en-US"/>
        </a:p>
      </dgm:t>
    </dgm:pt>
    <dgm:pt modelId="{3ACA1CC9-8C20-4EAE-9120-AFFB14CFF466}" type="pres">
      <dgm:prSet presAssocID="{68ADE3F1-DCCF-4F6D-8578-AA0C8D6FD64B}" presName="diagram" presStyleCnt="0">
        <dgm:presLayoutVars>
          <dgm:dir/>
          <dgm:resizeHandles val="exact"/>
        </dgm:presLayoutVars>
      </dgm:prSet>
      <dgm:spPr/>
    </dgm:pt>
    <dgm:pt modelId="{6EB2A006-ADAF-4B82-A025-9B9027160284}" type="pres">
      <dgm:prSet presAssocID="{9E1A0D75-73D4-4097-80F1-322772AB82CA}" presName="node" presStyleLbl="node1" presStyleIdx="0" presStyleCnt="8">
        <dgm:presLayoutVars>
          <dgm:bulletEnabled val="1"/>
        </dgm:presLayoutVars>
      </dgm:prSet>
      <dgm:spPr/>
    </dgm:pt>
    <dgm:pt modelId="{AE3D5F7E-CBAF-47DF-8794-CAA19565F136}" type="pres">
      <dgm:prSet presAssocID="{5A25E587-A89E-4CCF-A9A2-7B2171D1BA02}" presName="sibTrans" presStyleCnt="0"/>
      <dgm:spPr/>
    </dgm:pt>
    <dgm:pt modelId="{884DE7B6-8AA6-4F59-899C-F6D6475D12E4}" type="pres">
      <dgm:prSet presAssocID="{66767E1B-50BC-4DBA-895F-DB2FEB5041B3}" presName="node" presStyleLbl="node1" presStyleIdx="1" presStyleCnt="8">
        <dgm:presLayoutVars>
          <dgm:bulletEnabled val="1"/>
        </dgm:presLayoutVars>
      </dgm:prSet>
      <dgm:spPr/>
    </dgm:pt>
    <dgm:pt modelId="{FCCB3D3E-FB7C-4C34-9345-A3914D48D63B}" type="pres">
      <dgm:prSet presAssocID="{B59B9F1F-A93E-4194-A3F6-FD4375A90506}" presName="sibTrans" presStyleCnt="0"/>
      <dgm:spPr/>
    </dgm:pt>
    <dgm:pt modelId="{6F7F6F85-59D7-46C1-97F6-100F325C27EC}" type="pres">
      <dgm:prSet presAssocID="{0E56D08D-9A4B-43D4-8AA7-4A3549A4ACD8}" presName="node" presStyleLbl="node1" presStyleIdx="2" presStyleCnt="8">
        <dgm:presLayoutVars>
          <dgm:bulletEnabled val="1"/>
        </dgm:presLayoutVars>
      </dgm:prSet>
      <dgm:spPr/>
    </dgm:pt>
    <dgm:pt modelId="{1DDC6FAA-DF6B-4796-8CD6-A6B0E32BE253}" type="pres">
      <dgm:prSet presAssocID="{1506DF9F-37EB-4E73-A1FF-499E75F70B58}" presName="sibTrans" presStyleCnt="0"/>
      <dgm:spPr/>
    </dgm:pt>
    <dgm:pt modelId="{2F37D89D-1A50-4347-B2CE-DD35DC80EF1D}" type="pres">
      <dgm:prSet presAssocID="{5881FC55-CAF9-491C-9615-44E7B4D6E210}" presName="node" presStyleLbl="node1" presStyleIdx="3" presStyleCnt="8">
        <dgm:presLayoutVars>
          <dgm:bulletEnabled val="1"/>
        </dgm:presLayoutVars>
      </dgm:prSet>
      <dgm:spPr/>
    </dgm:pt>
    <dgm:pt modelId="{68BEC6DA-3380-4371-AB94-EBEFE3B77A1A}" type="pres">
      <dgm:prSet presAssocID="{25D84EFE-3D04-4D42-866E-AAE3F1D10E40}" presName="sibTrans" presStyleCnt="0"/>
      <dgm:spPr/>
    </dgm:pt>
    <dgm:pt modelId="{DC0BF751-3B58-42D6-80E1-0EF568F30F7C}" type="pres">
      <dgm:prSet presAssocID="{EC726A79-E8F2-4586-8481-1B7F86908A28}" presName="node" presStyleLbl="node1" presStyleIdx="4" presStyleCnt="8">
        <dgm:presLayoutVars>
          <dgm:bulletEnabled val="1"/>
        </dgm:presLayoutVars>
      </dgm:prSet>
      <dgm:spPr/>
    </dgm:pt>
    <dgm:pt modelId="{AE5A011F-2D81-43C0-931B-92E0E4AC7256}" type="pres">
      <dgm:prSet presAssocID="{4DA58536-4B93-45F5-BEBC-3824B68AF159}" presName="sibTrans" presStyleCnt="0"/>
      <dgm:spPr/>
    </dgm:pt>
    <dgm:pt modelId="{FC119A5C-71DA-437A-96FF-24CA9A85EA12}" type="pres">
      <dgm:prSet presAssocID="{19CD4D0E-2BC6-4EDF-A9F5-7CAA2DB1FBC1}" presName="node" presStyleLbl="node1" presStyleIdx="5" presStyleCnt="8">
        <dgm:presLayoutVars>
          <dgm:bulletEnabled val="1"/>
        </dgm:presLayoutVars>
      </dgm:prSet>
      <dgm:spPr/>
    </dgm:pt>
    <dgm:pt modelId="{C540D0D5-CE7B-47D3-A698-B47C11B990B3}" type="pres">
      <dgm:prSet presAssocID="{2701E7AF-59D3-4039-8BB8-6AB672CF6083}" presName="sibTrans" presStyleCnt="0"/>
      <dgm:spPr/>
    </dgm:pt>
    <dgm:pt modelId="{5376C744-9DC3-45E2-BC01-7D8A93A2D1EF}" type="pres">
      <dgm:prSet presAssocID="{37FA7851-C52C-40FA-B1F8-E86A4C197880}" presName="node" presStyleLbl="node1" presStyleIdx="6" presStyleCnt="8">
        <dgm:presLayoutVars>
          <dgm:bulletEnabled val="1"/>
        </dgm:presLayoutVars>
      </dgm:prSet>
      <dgm:spPr/>
    </dgm:pt>
    <dgm:pt modelId="{DF1F7E60-04F2-4B1F-8F19-487183134F1E}" type="pres">
      <dgm:prSet presAssocID="{CF76A3E7-0594-42BC-B11D-1393E063ACCF}" presName="sibTrans" presStyleCnt="0"/>
      <dgm:spPr/>
    </dgm:pt>
    <dgm:pt modelId="{7F7EF7F6-8C9D-43F4-A740-59C35C89AB74}" type="pres">
      <dgm:prSet presAssocID="{02BFD377-11C4-4074-8212-8CF00AD8045D}" presName="node" presStyleLbl="node1" presStyleIdx="7" presStyleCnt="8">
        <dgm:presLayoutVars>
          <dgm:bulletEnabled val="1"/>
        </dgm:presLayoutVars>
      </dgm:prSet>
      <dgm:spPr/>
    </dgm:pt>
  </dgm:ptLst>
  <dgm:cxnLst>
    <dgm:cxn modelId="{EF042300-3D9A-4347-8491-09F64E3F4ADD}" srcId="{68ADE3F1-DCCF-4F6D-8578-AA0C8D6FD64B}" destId="{02BFD377-11C4-4074-8212-8CF00AD8045D}" srcOrd="7" destOrd="0" parTransId="{1DF7543E-D9FA-4B45-8E60-20DBF7B5F3A0}" sibTransId="{A97FF443-DE50-44CD-BA23-B5ACC42BE7FA}"/>
    <dgm:cxn modelId="{E2C0B500-08C5-489B-B232-9933A1DA1299}" type="presOf" srcId="{0E56D08D-9A4B-43D4-8AA7-4A3549A4ACD8}" destId="{6F7F6F85-59D7-46C1-97F6-100F325C27EC}" srcOrd="0" destOrd="0" presId="urn:microsoft.com/office/officeart/2005/8/layout/default"/>
    <dgm:cxn modelId="{3B2A2C17-B462-4CCA-98A2-8D9FC24E5C16}" srcId="{68ADE3F1-DCCF-4F6D-8578-AA0C8D6FD64B}" destId="{19CD4D0E-2BC6-4EDF-A9F5-7CAA2DB1FBC1}" srcOrd="5" destOrd="0" parTransId="{E6AC767F-60E3-4AA9-99F3-A56A3CF0F7FB}" sibTransId="{2701E7AF-59D3-4039-8BB8-6AB672CF6083}"/>
    <dgm:cxn modelId="{1F8C7824-D2EE-4885-A180-FCD387AD5D12}" type="presOf" srcId="{02BFD377-11C4-4074-8212-8CF00AD8045D}" destId="{7F7EF7F6-8C9D-43F4-A740-59C35C89AB74}" srcOrd="0" destOrd="0" presId="urn:microsoft.com/office/officeart/2005/8/layout/default"/>
    <dgm:cxn modelId="{321FD333-7B5E-44AF-BB42-058D2AF5A3E2}" srcId="{68ADE3F1-DCCF-4F6D-8578-AA0C8D6FD64B}" destId="{37FA7851-C52C-40FA-B1F8-E86A4C197880}" srcOrd="6" destOrd="0" parTransId="{8AE73A00-3679-48F6-A460-3228F7C89182}" sibTransId="{CF76A3E7-0594-42BC-B11D-1393E063ACCF}"/>
    <dgm:cxn modelId="{AE91635F-7FD5-4FF4-AAFB-D5FA996439C5}" type="presOf" srcId="{19CD4D0E-2BC6-4EDF-A9F5-7CAA2DB1FBC1}" destId="{FC119A5C-71DA-437A-96FF-24CA9A85EA12}" srcOrd="0" destOrd="0" presId="urn:microsoft.com/office/officeart/2005/8/layout/default"/>
    <dgm:cxn modelId="{5E493A76-B398-42DE-A5BF-F05DCC66F982}" type="presOf" srcId="{66767E1B-50BC-4DBA-895F-DB2FEB5041B3}" destId="{884DE7B6-8AA6-4F59-899C-F6D6475D12E4}" srcOrd="0" destOrd="0" presId="urn:microsoft.com/office/officeart/2005/8/layout/default"/>
    <dgm:cxn modelId="{A2D3D9C8-0121-4486-A94D-BC7377364C29}" srcId="{68ADE3F1-DCCF-4F6D-8578-AA0C8D6FD64B}" destId="{5881FC55-CAF9-491C-9615-44E7B4D6E210}" srcOrd="3" destOrd="0" parTransId="{520CCEB4-E502-45E7-B36F-54F56BB8263D}" sibTransId="{25D84EFE-3D04-4D42-866E-AAE3F1D10E40}"/>
    <dgm:cxn modelId="{709CC2CF-F647-4617-A17A-DF07148F7DC1}" type="presOf" srcId="{5881FC55-CAF9-491C-9615-44E7B4D6E210}" destId="{2F37D89D-1A50-4347-B2CE-DD35DC80EF1D}" srcOrd="0" destOrd="0" presId="urn:microsoft.com/office/officeart/2005/8/layout/default"/>
    <dgm:cxn modelId="{C09C91D2-7B33-427D-A84E-FC1F4F24B625}" srcId="{68ADE3F1-DCCF-4F6D-8578-AA0C8D6FD64B}" destId="{EC726A79-E8F2-4586-8481-1B7F86908A28}" srcOrd="4" destOrd="0" parTransId="{441B5F2D-9EAA-485B-92E3-F065EF0E6701}" sibTransId="{4DA58536-4B93-45F5-BEBC-3824B68AF159}"/>
    <dgm:cxn modelId="{4197F0D4-F58A-4B51-A98F-EB97C8E43FBD}" srcId="{68ADE3F1-DCCF-4F6D-8578-AA0C8D6FD64B}" destId="{0E56D08D-9A4B-43D4-8AA7-4A3549A4ACD8}" srcOrd="2" destOrd="0" parTransId="{2E05D72B-8EE0-4839-8967-D3EDD75391EA}" sibTransId="{1506DF9F-37EB-4E73-A1FF-499E75F70B58}"/>
    <dgm:cxn modelId="{D76A45D7-26CC-CD46-A6D1-CE88EA03916C}" type="presOf" srcId="{9E1A0D75-73D4-4097-80F1-322772AB82CA}" destId="{6EB2A006-ADAF-4B82-A025-9B9027160284}" srcOrd="0" destOrd="0" presId="urn:microsoft.com/office/officeart/2005/8/layout/default"/>
    <dgm:cxn modelId="{357E00DB-32BC-40AE-BB03-FFD778C22F1A}" type="presOf" srcId="{EC726A79-E8F2-4586-8481-1B7F86908A28}" destId="{DC0BF751-3B58-42D6-80E1-0EF568F30F7C}" srcOrd="0" destOrd="0" presId="urn:microsoft.com/office/officeart/2005/8/layout/default"/>
    <dgm:cxn modelId="{4C70E0DC-588D-4AF4-BF37-9362EA2A93EB}" srcId="{68ADE3F1-DCCF-4F6D-8578-AA0C8D6FD64B}" destId="{66767E1B-50BC-4DBA-895F-DB2FEB5041B3}" srcOrd="1" destOrd="0" parTransId="{67895D1B-E0CD-4437-BABB-CBD706141A33}" sibTransId="{B59B9F1F-A93E-4194-A3F6-FD4375A90506}"/>
    <dgm:cxn modelId="{28F2ECDD-F386-4BAC-A321-6D2AE490EF8D}" type="presOf" srcId="{37FA7851-C52C-40FA-B1F8-E86A4C197880}" destId="{5376C744-9DC3-45E2-BC01-7D8A93A2D1EF}" srcOrd="0" destOrd="0" presId="urn:microsoft.com/office/officeart/2005/8/layout/default"/>
    <dgm:cxn modelId="{E80FA8EF-C913-8E45-8827-045DEB280A08}" srcId="{68ADE3F1-DCCF-4F6D-8578-AA0C8D6FD64B}" destId="{9E1A0D75-73D4-4097-80F1-322772AB82CA}" srcOrd="0" destOrd="0" parTransId="{34EBD9F8-C311-4068-948E-AF349DD5516F}" sibTransId="{5A25E587-A89E-4CCF-A9A2-7B2171D1BA02}"/>
    <dgm:cxn modelId="{D2EA18FF-10AB-4790-A0DB-A8B0341D56B7}" type="presOf" srcId="{68ADE3F1-DCCF-4F6D-8578-AA0C8D6FD64B}" destId="{3ACA1CC9-8C20-4EAE-9120-AFFB14CFF466}" srcOrd="0" destOrd="0" presId="urn:microsoft.com/office/officeart/2005/8/layout/default"/>
    <dgm:cxn modelId="{3A9EC5B9-F46A-E049-89D0-F3CF65BE62A0}" type="presParOf" srcId="{3ACA1CC9-8C20-4EAE-9120-AFFB14CFF466}" destId="{6EB2A006-ADAF-4B82-A025-9B9027160284}" srcOrd="0" destOrd="0" presId="urn:microsoft.com/office/officeart/2005/8/layout/default"/>
    <dgm:cxn modelId="{BBA86443-3F15-844B-8954-505E256103CF}" type="presParOf" srcId="{3ACA1CC9-8C20-4EAE-9120-AFFB14CFF466}" destId="{AE3D5F7E-CBAF-47DF-8794-CAA19565F136}" srcOrd="1" destOrd="0" presId="urn:microsoft.com/office/officeart/2005/8/layout/default"/>
    <dgm:cxn modelId="{1E417B6C-8A3D-4059-9837-43A7DB5696C1}" type="presParOf" srcId="{3ACA1CC9-8C20-4EAE-9120-AFFB14CFF466}" destId="{884DE7B6-8AA6-4F59-899C-F6D6475D12E4}" srcOrd="2" destOrd="0" presId="urn:microsoft.com/office/officeart/2005/8/layout/default"/>
    <dgm:cxn modelId="{4A11779C-F05C-4A65-B4D2-90C65A0F1C2E}" type="presParOf" srcId="{3ACA1CC9-8C20-4EAE-9120-AFFB14CFF466}" destId="{FCCB3D3E-FB7C-4C34-9345-A3914D48D63B}" srcOrd="3" destOrd="0" presId="urn:microsoft.com/office/officeart/2005/8/layout/default"/>
    <dgm:cxn modelId="{F112D833-C374-49D6-8749-5CF282287BC3}" type="presParOf" srcId="{3ACA1CC9-8C20-4EAE-9120-AFFB14CFF466}" destId="{6F7F6F85-59D7-46C1-97F6-100F325C27EC}" srcOrd="4" destOrd="0" presId="urn:microsoft.com/office/officeart/2005/8/layout/default"/>
    <dgm:cxn modelId="{98EE8A08-99DE-4175-98FD-C5D5DD37CAAE}" type="presParOf" srcId="{3ACA1CC9-8C20-4EAE-9120-AFFB14CFF466}" destId="{1DDC6FAA-DF6B-4796-8CD6-A6B0E32BE253}" srcOrd="5" destOrd="0" presId="urn:microsoft.com/office/officeart/2005/8/layout/default"/>
    <dgm:cxn modelId="{0977AEF7-2AB1-48F8-8093-39B604042AB5}" type="presParOf" srcId="{3ACA1CC9-8C20-4EAE-9120-AFFB14CFF466}" destId="{2F37D89D-1A50-4347-B2CE-DD35DC80EF1D}" srcOrd="6" destOrd="0" presId="urn:microsoft.com/office/officeart/2005/8/layout/default"/>
    <dgm:cxn modelId="{0B3C515B-6B5D-45BA-9918-77D05BE45D86}" type="presParOf" srcId="{3ACA1CC9-8C20-4EAE-9120-AFFB14CFF466}" destId="{68BEC6DA-3380-4371-AB94-EBEFE3B77A1A}" srcOrd="7" destOrd="0" presId="urn:microsoft.com/office/officeart/2005/8/layout/default"/>
    <dgm:cxn modelId="{3788BA60-4655-4B5B-AB56-EDCDB4D4603D}" type="presParOf" srcId="{3ACA1CC9-8C20-4EAE-9120-AFFB14CFF466}" destId="{DC0BF751-3B58-42D6-80E1-0EF568F30F7C}" srcOrd="8" destOrd="0" presId="urn:microsoft.com/office/officeart/2005/8/layout/default"/>
    <dgm:cxn modelId="{5D513C1D-B22A-4D19-A4BE-93C178117BF5}" type="presParOf" srcId="{3ACA1CC9-8C20-4EAE-9120-AFFB14CFF466}" destId="{AE5A011F-2D81-43C0-931B-92E0E4AC7256}" srcOrd="9" destOrd="0" presId="urn:microsoft.com/office/officeart/2005/8/layout/default"/>
    <dgm:cxn modelId="{D4C4CE41-3FEE-470C-9158-FD9FC26700F1}" type="presParOf" srcId="{3ACA1CC9-8C20-4EAE-9120-AFFB14CFF466}" destId="{FC119A5C-71DA-437A-96FF-24CA9A85EA12}" srcOrd="10" destOrd="0" presId="urn:microsoft.com/office/officeart/2005/8/layout/default"/>
    <dgm:cxn modelId="{ABC11CD6-5EE4-4F5A-84E6-C927D195C048}" type="presParOf" srcId="{3ACA1CC9-8C20-4EAE-9120-AFFB14CFF466}" destId="{C540D0D5-CE7B-47D3-A698-B47C11B990B3}" srcOrd="11" destOrd="0" presId="urn:microsoft.com/office/officeart/2005/8/layout/default"/>
    <dgm:cxn modelId="{8D80C106-65EE-448E-B46A-9351AAE623D0}" type="presParOf" srcId="{3ACA1CC9-8C20-4EAE-9120-AFFB14CFF466}" destId="{5376C744-9DC3-45E2-BC01-7D8A93A2D1EF}" srcOrd="12" destOrd="0" presId="urn:microsoft.com/office/officeart/2005/8/layout/default"/>
    <dgm:cxn modelId="{3750060D-BB5B-4165-B942-668CDF34B1C6}" type="presParOf" srcId="{3ACA1CC9-8C20-4EAE-9120-AFFB14CFF466}" destId="{DF1F7E60-04F2-4B1F-8F19-487183134F1E}" srcOrd="13" destOrd="0" presId="urn:microsoft.com/office/officeart/2005/8/layout/default"/>
    <dgm:cxn modelId="{3534D6CC-C807-493D-914D-0822299D6B75}" type="presParOf" srcId="{3ACA1CC9-8C20-4EAE-9120-AFFB14CFF466}" destId="{7F7EF7F6-8C9D-43F4-A740-59C35C89AB74}" srcOrd="14"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624CD1C-C380-413F-89D2-1302B8C0DA65}" type="doc">
      <dgm:prSet loTypeId="urn:microsoft.com/office/officeart/2005/8/layout/vProcess5" loCatId="process" qsTypeId="urn:microsoft.com/office/officeart/2005/8/quickstyle/simple4" qsCatId="simple" csTypeId="urn:microsoft.com/office/officeart/2005/8/colors/colorful5" csCatId="colorful" phldr="1"/>
      <dgm:spPr/>
      <dgm:t>
        <a:bodyPr/>
        <a:lstStyle/>
        <a:p>
          <a:endParaRPr lang="en-US"/>
        </a:p>
      </dgm:t>
    </dgm:pt>
    <dgm:pt modelId="{C3F45757-06E0-453A-A702-6E8D99DB2E1E}">
      <dgm:prSet custT="1"/>
      <dgm:spPr/>
      <dgm:t>
        <a:bodyPr/>
        <a:lstStyle/>
        <a:p>
          <a:r>
            <a:rPr lang="en-US" sz="2400" b="1"/>
            <a:t>All children should have equal opportunity to attain their full health potential.</a:t>
          </a:r>
        </a:p>
      </dgm:t>
    </dgm:pt>
    <dgm:pt modelId="{1A6F419B-2D87-41A3-9845-BEC21B7B16AB}" type="parTrans" cxnId="{027DD62A-8F4A-49C3-8409-615581D0EB2A}">
      <dgm:prSet/>
      <dgm:spPr/>
      <dgm:t>
        <a:bodyPr/>
        <a:lstStyle/>
        <a:p>
          <a:endParaRPr lang="en-US"/>
        </a:p>
      </dgm:t>
    </dgm:pt>
    <dgm:pt modelId="{1A0198C4-8A54-4FFE-901B-F058E5B9A84F}" type="sibTrans" cxnId="{027DD62A-8F4A-49C3-8409-615581D0EB2A}">
      <dgm:prSet/>
      <dgm:spPr/>
      <dgm:t>
        <a:bodyPr/>
        <a:lstStyle/>
        <a:p>
          <a:endParaRPr lang="en-US"/>
        </a:p>
      </dgm:t>
    </dgm:pt>
    <dgm:pt modelId="{1040F7D1-DC8E-428B-A611-1B9FA5227FC3}">
      <dgm:prSet custT="1"/>
      <dgm:spPr/>
      <dgm:t>
        <a:bodyPr/>
        <a:lstStyle/>
        <a:p>
          <a:r>
            <a:rPr lang="en-US" sz="2400" b="1"/>
            <a:t>Lived experiences are valued and addressed using Trauma-Informed and Strengths-Based approaches. </a:t>
          </a:r>
        </a:p>
      </dgm:t>
    </dgm:pt>
    <dgm:pt modelId="{F47CF934-A831-43C6-96EF-0EC2FC55BCAF}" type="parTrans" cxnId="{A35161DE-DAE8-4866-8680-A431ABB9AE02}">
      <dgm:prSet/>
      <dgm:spPr/>
      <dgm:t>
        <a:bodyPr/>
        <a:lstStyle/>
        <a:p>
          <a:endParaRPr lang="en-US"/>
        </a:p>
      </dgm:t>
    </dgm:pt>
    <dgm:pt modelId="{FBF9086F-EE71-46D8-8FD8-A5795DA6082C}" type="sibTrans" cxnId="{A35161DE-DAE8-4866-8680-A431ABB9AE02}">
      <dgm:prSet/>
      <dgm:spPr/>
      <dgm:t>
        <a:bodyPr/>
        <a:lstStyle/>
        <a:p>
          <a:endParaRPr lang="en-US"/>
        </a:p>
      </dgm:t>
    </dgm:pt>
    <dgm:pt modelId="{6C453C09-C428-412C-A0C7-A36702F7F460}">
      <dgm:prSet custT="1"/>
      <dgm:spPr/>
      <dgm:t>
        <a:bodyPr/>
        <a:lstStyle/>
        <a:p>
          <a:r>
            <a:rPr lang="en-US" sz="2400" b="1"/>
            <a:t>The child and family are engaged and recognized as active and equal partners.</a:t>
          </a:r>
        </a:p>
      </dgm:t>
    </dgm:pt>
    <dgm:pt modelId="{C7444B16-8090-4B92-B72F-19A195C54458}" type="parTrans" cxnId="{8FEB98A6-5002-4FF1-A8C3-AF0E929B65C7}">
      <dgm:prSet/>
      <dgm:spPr/>
      <dgm:t>
        <a:bodyPr/>
        <a:lstStyle/>
        <a:p>
          <a:endParaRPr lang="en-US"/>
        </a:p>
      </dgm:t>
    </dgm:pt>
    <dgm:pt modelId="{DA767C34-8A44-4291-84D2-5710EAF89805}" type="sibTrans" cxnId="{8FEB98A6-5002-4FF1-A8C3-AF0E929B65C7}">
      <dgm:prSet/>
      <dgm:spPr/>
      <dgm:t>
        <a:bodyPr/>
        <a:lstStyle/>
        <a:p>
          <a:endParaRPr lang="en-US"/>
        </a:p>
      </dgm:t>
    </dgm:pt>
    <dgm:pt modelId="{CEA12F08-1EA8-40E9-931E-6A4588F0BAA6}">
      <dgm:prSet custT="1"/>
      <dgm:spPr/>
      <dgm:t>
        <a:bodyPr/>
        <a:lstStyle/>
        <a:p>
          <a:r>
            <a:rPr lang="en-US" sz="2400" b="1"/>
            <a:t>Seamless navigation and access to needed services is achieved by working amongst and across teams.</a:t>
          </a:r>
        </a:p>
      </dgm:t>
    </dgm:pt>
    <dgm:pt modelId="{54B56099-5CB9-4005-BFD7-3300B23197D5}" type="parTrans" cxnId="{439BAF63-B9D1-40CA-A22D-118626284339}">
      <dgm:prSet/>
      <dgm:spPr/>
      <dgm:t>
        <a:bodyPr/>
        <a:lstStyle/>
        <a:p>
          <a:endParaRPr lang="en-US"/>
        </a:p>
      </dgm:t>
    </dgm:pt>
    <dgm:pt modelId="{1820AD22-CBF1-4D9E-A4C8-1E59B508E39F}" type="sibTrans" cxnId="{439BAF63-B9D1-40CA-A22D-118626284339}">
      <dgm:prSet/>
      <dgm:spPr/>
      <dgm:t>
        <a:bodyPr/>
        <a:lstStyle/>
        <a:p>
          <a:endParaRPr lang="en-US"/>
        </a:p>
      </dgm:t>
    </dgm:pt>
    <dgm:pt modelId="{B282E1EE-0CC7-480E-B95E-ED38043319B7}" type="pres">
      <dgm:prSet presAssocID="{3624CD1C-C380-413F-89D2-1302B8C0DA65}" presName="outerComposite" presStyleCnt="0">
        <dgm:presLayoutVars>
          <dgm:chMax val="5"/>
          <dgm:dir/>
          <dgm:resizeHandles val="exact"/>
        </dgm:presLayoutVars>
      </dgm:prSet>
      <dgm:spPr/>
    </dgm:pt>
    <dgm:pt modelId="{3B1B8673-C24C-41F0-9C52-9D9D0761B3F3}" type="pres">
      <dgm:prSet presAssocID="{3624CD1C-C380-413F-89D2-1302B8C0DA65}" presName="dummyMaxCanvas" presStyleCnt="0">
        <dgm:presLayoutVars/>
      </dgm:prSet>
      <dgm:spPr/>
    </dgm:pt>
    <dgm:pt modelId="{8CA05D31-BB9C-4658-BC5A-4670B1817205}" type="pres">
      <dgm:prSet presAssocID="{3624CD1C-C380-413F-89D2-1302B8C0DA65}" presName="FourNodes_1" presStyleLbl="node1" presStyleIdx="0" presStyleCnt="4">
        <dgm:presLayoutVars>
          <dgm:bulletEnabled val="1"/>
        </dgm:presLayoutVars>
      </dgm:prSet>
      <dgm:spPr/>
    </dgm:pt>
    <dgm:pt modelId="{979685AA-08D6-4E56-9F7A-EBBF660DCE83}" type="pres">
      <dgm:prSet presAssocID="{3624CD1C-C380-413F-89D2-1302B8C0DA65}" presName="FourNodes_2" presStyleLbl="node1" presStyleIdx="1" presStyleCnt="4">
        <dgm:presLayoutVars>
          <dgm:bulletEnabled val="1"/>
        </dgm:presLayoutVars>
      </dgm:prSet>
      <dgm:spPr/>
    </dgm:pt>
    <dgm:pt modelId="{87D3D435-14EC-46AA-9A36-39D4FFFB363F}" type="pres">
      <dgm:prSet presAssocID="{3624CD1C-C380-413F-89D2-1302B8C0DA65}" presName="FourNodes_3" presStyleLbl="node1" presStyleIdx="2" presStyleCnt="4">
        <dgm:presLayoutVars>
          <dgm:bulletEnabled val="1"/>
        </dgm:presLayoutVars>
      </dgm:prSet>
      <dgm:spPr/>
    </dgm:pt>
    <dgm:pt modelId="{0C9018D7-0282-4F72-91B7-4F6ECCB7D94D}" type="pres">
      <dgm:prSet presAssocID="{3624CD1C-C380-413F-89D2-1302B8C0DA65}" presName="FourNodes_4" presStyleLbl="node1" presStyleIdx="3" presStyleCnt="4">
        <dgm:presLayoutVars>
          <dgm:bulletEnabled val="1"/>
        </dgm:presLayoutVars>
      </dgm:prSet>
      <dgm:spPr/>
    </dgm:pt>
    <dgm:pt modelId="{D9C37225-1DE0-4815-809D-82C95AC29763}" type="pres">
      <dgm:prSet presAssocID="{3624CD1C-C380-413F-89D2-1302B8C0DA65}" presName="FourConn_1-2" presStyleLbl="fgAccFollowNode1" presStyleIdx="0" presStyleCnt="3">
        <dgm:presLayoutVars>
          <dgm:bulletEnabled val="1"/>
        </dgm:presLayoutVars>
      </dgm:prSet>
      <dgm:spPr/>
    </dgm:pt>
    <dgm:pt modelId="{9262DC00-1917-4C77-BFD9-B14A9F94D660}" type="pres">
      <dgm:prSet presAssocID="{3624CD1C-C380-413F-89D2-1302B8C0DA65}" presName="FourConn_2-3" presStyleLbl="fgAccFollowNode1" presStyleIdx="1" presStyleCnt="3">
        <dgm:presLayoutVars>
          <dgm:bulletEnabled val="1"/>
        </dgm:presLayoutVars>
      </dgm:prSet>
      <dgm:spPr/>
    </dgm:pt>
    <dgm:pt modelId="{884AF664-AECE-4E69-912E-C4BB5BECA382}" type="pres">
      <dgm:prSet presAssocID="{3624CD1C-C380-413F-89D2-1302B8C0DA65}" presName="FourConn_3-4" presStyleLbl="fgAccFollowNode1" presStyleIdx="2" presStyleCnt="3">
        <dgm:presLayoutVars>
          <dgm:bulletEnabled val="1"/>
        </dgm:presLayoutVars>
      </dgm:prSet>
      <dgm:spPr/>
    </dgm:pt>
    <dgm:pt modelId="{EF82B06A-6BA1-4C8A-9618-AEC72B24ABDE}" type="pres">
      <dgm:prSet presAssocID="{3624CD1C-C380-413F-89D2-1302B8C0DA65}" presName="FourNodes_1_text" presStyleLbl="node1" presStyleIdx="3" presStyleCnt="4">
        <dgm:presLayoutVars>
          <dgm:bulletEnabled val="1"/>
        </dgm:presLayoutVars>
      </dgm:prSet>
      <dgm:spPr/>
    </dgm:pt>
    <dgm:pt modelId="{C732A55E-21B6-41DF-B5B0-321E39CEC95C}" type="pres">
      <dgm:prSet presAssocID="{3624CD1C-C380-413F-89D2-1302B8C0DA65}" presName="FourNodes_2_text" presStyleLbl="node1" presStyleIdx="3" presStyleCnt="4">
        <dgm:presLayoutVars>
          <dgm:bulletEnabled val="1"/>
        </dgm:presLayoutVars>
      </dgm:prSet>
      <dgm:spPr/>
    </dgm:pt>
    <dgm:pt modelId="{E39E596E-2E5C-41A5-86F3-90E6D5AAE228}" type="pres">
      <dgm:prSet presAssocID="{3624CD1C-C380-413F-89D2-1302B8C0DA65}" presName="FourNodes_3_text" presStyleLbl="node1" presStyleIdx="3" presStyleCnt="4">
        <dgm:presLayoutVars>
          <dgm:bulletEnabled val="1"/>
        </dgm:presLayoutVars>
      </dgm:prSet>
      <dgm:spPr/>
    </dgm:pt>
    <dgm:pt modelId="{608CECF5-602E-42D4-BC13-0E388DCE39FF}" type="pres">
      <dgm:prSet presAssocID="{3624CD1C-C380-413F-89D2-1302B8C0DA65}" presName="FourNodes_4_text" presStyleLbl="node1" presStyleIdx="3" presStyleCnt="4">
        <dgm:presLayoutVars>
          <dgm:bulletEnabled val="1"/>
        </dgm:presLayoutVars>
      </dgm:prSet>
      <dgm:spPr/>
    </dgm:pt>
  </dgm:ptLst>
  <dgm:cxnLst>
    <dgm:cxn modelId="{60759E09-C88B-4053-BABC-ABC4814E6875}" type="presOf" srcId="{FBF9086F-EE71-46D8-8FD8-A5795DA6082C}" destId="{9262DC00-1917-4C77-BFD9-B14A9F94D660}" srcOrd="0" destOrd="0" presId="urn:microsoft.com/office/officeart/2005/8/layout/vProcess5"/>
    <dgm:cxn modelId="{F670F114-0862-4A01-BEB0-6AE62B243D77}" type="presOf" srcId="{C3F45757-06E0-453A-A702-6E8D99DB2E1E}" destId="{8CA05D31-BB9C-4658-BC5A-4670B1817205}" srcOrd="0" destOrd="0" presId="urn:microsoft.com/office/officeart/2005/8/layout/vProcess5"/>
    <dgm:cxn modelId="{8EC83719-1C77-48E0-B32D-8FD23937C0EC}" type="presOf" srcId="{1040F7D1-DC8E-428B-A611-1B9FA5227FC3}" destId="{C732A55E-21B6-41DF-B5B0-321E39CEC95C}" srcOrd="1" destOrd="0" presId="urn:microsoft.com/office/officeart/2005/8/layout/vProcess5"/>
    <dgm:cxn modelId="{77ED8527-AC80-433B-8FBA-AED602FB172B}" type="presOf" srcId="{CEA12F08-1EA8-40E9-931E-6A4588F0BAA6}" destId="{0C9018D7-0282-4F72-91B7-4F6ECCB7D94D}" srcOrd="0" destOrd="0" presId="urn:microsoft.com/office/officeart/2005/8/layout/vProcess5"/>
    <dgm:cxn modelId="{B96DC428-0190-463D-BC48-121EE35D040A}" type="presOf" srcId="{3624CD1C-C380-413F-89D2-1302B8C0DA65}" destId="{B282E1EE-0CC7-480E-B95E-ED38043319B7}" srcOrd="0" destOrd="0" presId="urn:microsoft.com/office/officeart/2005/8/layout/vProcess5"/>
    <dgm:cxn modelId="{027DD62A-8F4A-49C3-8409-615581D0EB2A}" srcId="{3624CD1C-C380-413F-89D2-1302B8C0DA65}" destId="{C3F45757-06E0-453A-A702-6E8D99DB2E1E}" srcOrd="0" destOrd="0" parTransId="{1A6F419B-2D87-41A3-9845-BEC21B7B16AB}" sibTransId="{1A0198C4-8A54-4FFE-901B-F058E5B9A84F}"/>
    <dgm:cxn modelId="{439BAF63-B9D1-40CA-A22D-118626284339}" srcId="{3624CD1C-C380-413F-89D2-1302B8C0DA65}" destId="{CEA12F08-1EA8-40E9-931E-6A4588F0BAA6}" srcOrd="3" destOrd="0" parTransId="{54B56099-5CB9-4005-BFD7-3300B23197D5}" sibTransId="{1820AD22-CBF1-4D9E-A4C8-1E59B508E39F}"/>
    <dgm:cxn modelId="{D5BBC945-983E-4740-A059-8C9857F47C8F}" type="presOf" srcId="{6C453C09-C428-412C-A0C7-A36702F7F460}" destId="{E39E596E-2E5C-41A5-86F3-90E6D5AAE228}" srcOrd="1" destOrd="0" presId="urn:microsoft.com/office/officeart/2005/8/layout/vProcess5"/>
    <dgm:cxn modelId="{BEC18E53-85CA-4509-80E1-EF0C07561660}" type="presOf" srcId="{CEA12F08-1EA8-40E9-931E-6A4588F0BAA6}" destId="{608CECF5-602E-42D4-BC13-0E388DCE39FF}" srcOrd="1" destOrd="0" presId="urn:microsoft.com/office/officeart/2005/8/layout/vProcess5"/>
    <dgm:cxn modelId="{7210F08C-1D5A-4ECE-A29B-402C1D0A6976}" type="presOf" srcId="{1040F7D1-DC8E-428B-A611-1B9FA5227FC3}" destId="{979685AA-08D6-4E56-9F7A-EBBF660DCE83}" srcOrd="0" destOrd="0" presId="urn:microsoft.com/office/officeart/2005/8/layout/vProcess5"/>
    <dgm:cxn modelId="{8FEB98A6-5002-4FF1-A8C3-AF0E929B65C7}" srcId="{3624CD1C-C380-413F-89D2-1302B8C0DA65}" destId="{6C453C09-C428-412C-A0C7-A36702F7F460}" srcOrd="2" destOrd="0" parTransId="{C7444B16-8090-4B92-B72F-19A195C54458}" sibTransId="{DA767C34-8A44-4291-84D2-5710EAF89805}"/>
    <dgm:cxn modelId="{A35161DE-DAE8-4866-8680-A431ABB9AE02}" srcId="{3624CD1C-C380-413F-89D2-1302B8C0DA65}" destId="{1040F7D1-DC8E-428B-A611-1B9FA5227FC3}" srcOrd="1" destOrd="0" parTransId="{F47CF934-A831-43C6-96EF-0EC2FC55BCAF}" sibTransId="{FBF9086F-EE71-46D8-8FD8-A5795DA6082C}"/>
    <dgm:cxn modelId="{DB62C8E3-C9E6-49D3-8127-7EB00E202B14}" type="presOf" srcId="{C3F45757-06E0-453A-A702-6E8D99DB2E1E}" destId="{EF82B06A-6BA1-4C8A-9618-AEC72B24ABDE}" srcOrd="1" destOrd="0" presId="urn:microsoft.com/office/officeart/2005/8/layout/vProcess5"/>
    <dgm:cxn modelId="{646872ED-7A3F-477A-828A-E9E9CA248E3C}" type="presOf" srcId="{6C453C09-C428-412C-A0C7-A36702F7F460}" destId="{87D3D435-14EC-46AA-9A36-39D4FFFB363F}" srcOrd="0" destOrd="0" presId="urn:microsoft.com/office/officeart/2005/8/layout/vProcess5"/>
    <dgm:cxn modelId="{25568EF7-35C4-4791-B799-92642074C784}" type="presOf" srcId="{1A0198C4-8A54-4FFE-901B-F058E5B9A84F}" destId="{D9C37225-1DE0-4815-809D-82C95AC29763}" srcOrd="0" destOrd="0" presId="urn:microsoft.com/office/officeart/2005/8/layout/vProcess5"/>
    <dgm:cxn modelId="{B72725FD-53F0-4B80-944B-A97640436D91}" type="presOf" srcId="{DA767C34-8A44-4291-84D2-5710EAF89805}" destId="{884AF664-AECE-4E69-912E-C4BB5BECA382}" srcOrd="0" destOrd="0" presId="urn:microsoft.com/office/officeart/2005/8/layout/vProcess5"/>
    <dgm:cxn modelId="{2831907C-3B16-4C52-A929-CCAAC5B6D413}" type="presParOf" srcId="{B282E1EE-0CC7-480E-B95E-ED38043319B7}" destId="{3B1B8673-C24C-41F0-9C52-9D9D0761B3F3}" srcOrd="0" destOrd="0" presId="urn:microsoft.com/office/officeart/2005/8/layout/vProcess5"/>
    <dgm:cxn modelId="{6C2AE6F8-465E-408C-A6CF-8FF60264C00D}" type="presParOf" srcId="{B282E1EE-0CC7-480E-B95E-ED38043319B7}" destId="{8CA05D31-BB9C-4658-BC5A-4670B1817205}" srcOrd="1" destOrd="0" presId="urn:microsoft.com/office/officeart/2005/8/layout/vProcess5"/>
    <dgm:cxn modelId="{E6CEE2A0-6434-4F32-BAFC-25C881A2E853}" type="presParOf" srcId="{B282E1EE-0CC7-480E-B95E-ED38043319B7}" destId="{979685AA-08D6-4E56-9F7A-EBBF660DCE83}" srcOrd="2" destOrd="0" presId="urn:microsoft.com/office/officeart/2005/8/layout/vProcess5"/>
    <dgm:cxn modelId="{B20976F8-6B7D-469C-83ED-82E9A594BFB5}" type="presParOf" srcId="{B282E1EE-0CC7-480E-B95E-ED38043319B7}" destId="{87D3D435-14EC-46AA-9A36-39D4FFFB363F}" srcOrd="3" destOrd="0" presId="urn:microsoft.com/office/officeart/2005/8/layout/vProcess5"/>
    <dgm:cxn modelId="{5D4F2E50-C4B0-4962-937E-FFA931699837}" type="presParOf" srcId="{B282E1EE-0CC7-480E-B95E-ED38043319B7}" destId="{0C9018D7-0282-4F72-91B7-4F6ECCB7D94D}" srcOrd="4" destOrd="0" presId="urn:microsoft.com/office/officeart/2005/8/layout/vProcess5"/>
    <dgm:cxn modelId="{EE10C769-DB55-4C3D-909C-03E6B049966E}" type="presParOf" srcId="{B282E1EE-0CC7-480E-B95E-ED38043319B7}" destId="{D9C37225-1DE0-4815-809D-82C95AC29763}" srcOrd="5" destOrd="0" presId="urn:microsoft.com/office/officeart/2005/8/layout/vProcess5"/>
    <dgm:cxn modelId="{32521BB1-42DB-4FDB-82A0-59F18BEDEA9E}" type="presParOf" srcId="{B282E1EE-0CC7-480E-B95E-ED38043319B7}" destId="{9262DC00-1917-4C77-BFD9-B14A9F94D660}" srcOrd="6" destOrd="0" presId="urn:microsoft.com/office/officeart/2005/8/layout/vProcess5"/>
    <dgm:cxn modelId="{9F9DEF15-17E8-4F40-ADB2-0420D84071E4}" type="presParOf" srcId="{B282E1EE-0CC7-480E-B95E-ED38043319B7}" destId="{884AF664-AECE-4E69-912E-C4BB5BECA382}" srcOrd="7" destOrd="0" presId="urn:microsoft.com/office/officeart/2005/8/layout/vProcess5"/>
    <dgm:cxn modelId="{F428A3EB-4E91-4401-856F-CDE17E3E58E2}" type="presParOf" srcId="{B282E1EE-0CC7-480E-B95E-ED38043319B7}" destId="{EF82B06A-6BA1-4C8A-9618-AEC72B24ABDE}" srcOrd="8" destOrd="0" presId="urn:microsoft.com/office/officeart/2005/8/layout/vProcess5"/>
    <dgm:cxn modelId="{7BF552C0-69F9-4288-BBF0-89CF9B95A5EF}" type="presParOf" srcId="{B282E1EE-0CC7-480E-B95E-ED38043319B7}" destId="{C732A55E-21B6-41DF-B5B0-321E39CEC95C}" srcOrd="9" destOrd="0" presId="urn:microsoft.com/office/officeart/2005/8/layout/vProcess5"/>
    <dgm:cxn modelId="{B206389B-53ED-4810-95E3-C5911E81478B}" type="presParOf" srcId="{B282E1EE-0CC7-480E-B95E-ED38043319B7}" destId="{E39E596E-2E5C-41A5-86F3-90E6D5AAE228}" srcOrd="10" destOrd="0" presId="urn:microsoft.com/office/officeart/2005/8/layout/vProcess5"/>
    <dgm:cxn modelId="{734F6B16-5AD8-4181-B3B5-7006B95D5E29}" type="presParOf" srcId="{B282E1EE-0CC7-480E-B95E-ED38043319B7}" destId="{608CECF5-602E-42D4-BC13-0E388DCE39FF}" srcOrd="11"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624CD1C-C380-413F-89D2-1302B8C0DA65}" type="doc">
      <dgm:prSet loTypeId="urn:microsoft.com/office/officeart/2005/8/layout/hProcess7" loCatId="list" qsTypeId="urn:microsoft.com/office/officeart/2005/8/quickstyle/simple4" qsCatId="simple" csTypeId="urn:microsoft.com/office/officeart/2005/8/colors/colorful5" csCatId="colorful" phldr="1"/>
      <dgm:spPr/>
      <dgm:t>
        <a:bodyPr/>
        <a:lstStyle/>
        <a:p>
          <a:endParaRPr lang="en-US"/>
        </a:p>
      </dgm:t>
    </dgm:pt>
    <dgm:pt modelId="{1040F7D1-DC8E-428B-A611-1B9FA5227FC3}">
      <dgm:prSet custT="1"/>
      <dgm:spPr/>
      <dgm:t>
        <a:bodyPr/>
        <a:lstStyle/>
        <a:p>
          <a:r>
            <a:rPr lang="en-US" sz="2400" b="1"/>
            <a:t>It identifies the supports needed to achieve that life, based on their goals and preferences. </a:t>
          </a:r>
        </a:p>
      </dgm:t>
    </dgm:pt>
    <dgm:pt modelId="{F47CF934-A831-43C6-96EF-0EC2FC55BCAF}" type="parTrans" cxnId="{A35161DE-DAE8-4866-8680-A431ABB9AE02}">
      <dgm:prSet/>
      <dgm:spPr/>
      <dgm:t>
        <a:bodyPr/>
        <a:lstStyle/>
        <a:p>
          <a:endParaRPr lang="en-US"/>
        </a:p>
      </dgm:t>
    </dgm:pt>
    <dgm:pt modelId="{FBF9086F-EE71-46D8-8FD8-A5795DA6082C}" type="sibTrans" cxnId="{A35161DE-DAE8-4866-8680-A431ABB9AE02}">
      <dgm:prSet/>
      <dgm:spPr/>
      <dgm:t>
        <a:bodyPr/>
        <a:lstStyle/>
        <a:p>
          <a:endParaRPr lang="en-US"/>
        </a:p>
      </dgm:t>
    </dgm:pt>
    <dgm:pt modelId="{6C453C09-C428-412C-A0C7-A36702F7F460}">
      <dgm:prSet custT="1"/>
      <dgm:spPr/>
      <dgm:t>
        <a:bodyPr/>
        <a:lstStyle/>
        <a:p>
          <a:r>
            <a:rPr lang="en-US" sz="2400" b="1"/>
            <a:t>It is not something you do to a person, nor is it something you do for a person.</a:t>
          </a:r>
        </a:p>
      </dgm:t>
    </dgm:pt>
    <dgm:pt modelId="{C7444B16-8090-4B92-B72F-19A195C54458}" type="parTrans" cxnId="{8FEB98A6-5002-4FF1-A8C3-AF0E929B65C7}">
      <dgm:prSet/>
      <dgm:spPr/>
      <dgm:t>
        <a:bodyPr/>
        <a:lstStyle/>
        <a:p>
          <a:endParaRPr lang="en-US"/>
        </a:p>
      </dgm:t>
    </dgm:pt>
    <dgm:pt modelId="{DA767C34-8A44-4291-84D2-5710EAF89805}" type="sibTrans" cxnId="{8FEB98A6-5002-4FF1-A8C3-AF0E929B65C7}">
      <dgm:prSet/>
      <dgm:spPr/>
      <dgm:t>
        <a:bodyPr/>
        <a:lstStyle/>
        <a:p>
          <a:endParaRPr lang="en-US"/>
        </a:p>
      </dgm:t>
    </dgm:pt>
    <dgm:pt modelId="{CEA12F08-1EA8-40E9-931E-6A4588F0BAA6}">
      <dgm:prSet custT="1"/>
      <dgm:spPr/>
      <dgm:t>
        <a:bodyPr/>
        <a:lstStyle/>
        <a:p>
          <a:r>
            <a:rPr lang="en-US" sz="2400" b="1"/>
            <a:t>Instead, it is directed by the person and family, with support from others as needed and desired.</a:t>
          </a:r>
        </a:p>
      </dgm:t>
    </dgm:pt>
    <dgm:pt modelId="{54B56099-5CB9-4005-BFD7-3300B23197D5}" type="parTrans" cxnId="{439BAF63-B9D1-40CA-A22D-118626284339}">
      <dgm:prSet/>
      <dgm:spPr/>
      <dgm:t>
        <a:bodyPr/>
        <a:lstStyle/>
        <a:p>
          <a:endParaRPr lang="en-US"/>
        </a:p>
      </dgm:t>
    </dgm:pt>
    <dgm:pt modelId="{1820AD22-CBF1-4D9E-A4C8-1E59B508E39F}" type="sibTrans" cxnId="{439BAF63-B9D1-40CA-A22D-118626284339}">
      <dgm:prSet/>
      <dgm:spPr/>
      <dgm:t>
        <a:bodyPr/>
        <a:lstStyle/>
        <a:p>
          <a:endParaRPr lang="en-US"/>
        </a:p>
      </dgm:t>
    </dgm:pt>
    <dgm:pt modelId="{90E453CC-3A43-406F-AC4C-AAFB462B54B0}">
      <dgm:prSet custT="1"/>
      <dgm:spPr/>
      <dgm:t>
        <a:bodyPr/>
        <a:lstStyle/>
        <a:p>
          <a:r>
            <a:rPr lang="en-US" sz="2400" b="1"/>
            <a:t>It is a way to learn about the choices and interests that make up a person’s / family’s idea of a good life.</a:t>
          </a:r>
        </a:p>
      </dgm:t>
    </dgm:pt>
    <dgm:pt modelId="{A8042C60-F403-4247-A875-ECFDBFE0AA87}" type="parTrans" cxnId="{73A53E5D-B639-41E4-926C-4013CA00E001}">
      <dgm:prSet/>
      <dgm:spPr/>
      <dgm:t>
        <a:bodyPr/>
        <a:lstStyle/>
        <a:p>
          <a:endParaRPr lang="en-US"/>
        </a:p>
      </dgm:t>
    </dgm:pt>
    <dgm:pt modelId="{F37BB24B-0269-429E-A041-1966ADE8B6CC}" type="sibTrans" cxnId="{73A53E5D-B639-41E4-926C-4013CA00E001}">
      <dgm:prSet/>
      <dgm:spPr/>
      <dgm:t>
        <a:bodyPr/>
        <a:lstStyle/>
        <a:p>
          <a:endParaRPr lang="en-US"/>
        </a:p>
      </dgm:t>
    </dgm:pt>
    <dgm:pt modelId="{90C3530E-478E-417A-8C27-6951A945FA71}">
      <dgm:prSet custT="1"/>
      <dgm:spPr/>
      <dgm:t>
        <a:bodyPr/>
        <a:lstStyle/>
        <a:p>
          <a:endParaRPr lang="en-US" sz="2400" b="1"/>
        </a:p>
      </dgm:t>
    </dgm:pt>
    <dgm:pt modelId="{45E7E251-14BB-4D5B-BBFE-F7351400E9AE}" type="parTrans" cxnId="{58489876-12DE-440F-91B3-9D7A017F5CEB}">
      <dgm:prSet/>
      <dgm:spPr/>
      <dgm:t>
        <a:bodyPr/>
        <a:lstStyle/>
        <a:p>
          <a:endParaRPr lang="en-US"/>
        </a:p>
      </dgm:t>
    </dgm:pt>
    <dgm:pt modelId="{0A72FE15-8447-4B74-BAD2-B53BC0298FD6}" type="sibTrans" cxnId="{58489876-12DE-440F-91B3-9D7A017F5CEB}">
      <dgm:prSet/>
      <dgm:spPr/>
      <dgm:t>
        <a:bodyPr/>
        <a:lstStyle/>
        <a:p>
          <a:endParaRPr lang="en-US"/>
        </a:p>
      </dgm:t>
    </dgm:pt>
    <dgm:pt modelId="{AA10F276-4A2E-4430-93AE-DE519DC25612}">
      <dgm:prSet custT="1"/>
      <dgm:spPr/>
      <dgm:t>
        <a:bodyPr/>
        <a:lstStyle/>
        <a:p>
          <a:endParaRPr lang="en-US" sz="2400" b="1"/>
        </a:p>
      </dgm:t>
    </dgm:pt>
    <dgm:pt modelId="{B5BD4538-77BC-4C7E-A0D4-A3DBD2080A1B}" type="parTrans" cxnId="{37EA76FB-08A0-4571-B8AB-D4B3D0AF7E60}">
      <dgm:prSet/>
      <dgm:spPr/>
      <dgm:t>
        <a:bodyPr/>
        <a:lstStyle/>
        <a:p>
          <a:endParaRPr lang="en-US"/>
        </a:p>
      </dgm:t>
    </dgm:pt>
    <dgm:pt modelId="{4C7CC440-6FD2-4513-8EB9-FBA7461621E2}" type="sibTrans" cxnId="{37EA76FB-08A0-4571-B8AB-D4B3D0AF7E60}">
      <dgm:prSet/>
      <dgm:spPr/>
      <dgm:t>
        <a:bodyPr/>
        <a:lstStyle/>
        <a:p>
          <a:endParaRPr lang="en-US"/>
        </a:p>
      </dgm:t>
    </dgm:pt>
    <dgm:pt modelId="{C5BE8C56-D9E0-441A-81BC-E4DF41F233F1}">
      <dgm:prSet custT="1"/>
      <dgm:spPr/>
      <dgm:t>
        <a:bodyPr/>
        <a:lstStyle/>
        <a:p>
          <a:endParaRPr lang="en-US" sz="2400" b="1"/>
        </a:p>
      </dgm:t>
    </dgm:pt>
    <dgm:pt modelId="{53381DD6-11F8-4145-8FFF-4FBB4A74F8B0}" type="parTrans" cxnId="{AC7BFA13-DE71-4C52-88AE-63365F21AF42}">
      <dgm:prSet/>
      <dgm:spPr/>
      <dgm:t>
        <a:bodyPr/>
        <a:lstStyle/>
        <a:p>
          <a:endParaRPr lang="en-US"/>
        </a:p>
      </dgm:t>
    </dgm:pt>
    <dgm:pt modelId="{A5B67F06-FDEC-4841-824F-95649C92B7CA}" type="sibTrans" cxnId="{AC7BFA13-DE71-4C52-88AE-63365F21AF42}">
      <dgm:prSet/>
      <dgm:spPr/>
      <dgm:t>
        <a:bodyPr/>
        <a:lstStyle/>
        <a:p>
          <a:endParaRPr lang="en-US"/>
        </a:p>
      </dgm:t>
    </dgm:pt>
    <dgm:pt modelId="{A154B93B-83AF-479D-AD98-9E54D3E3B324}">
      <dgm:prSet custT="1"/>
      <dgm:spPr/>
      <dgm:t>
        <a:bodyPr/>
        <a:lstStyle/>
        <a:p>
          <a:endParaRPr lang="en-US" sz="2400" b="1"/>
        </a:p>
      </dgm:t>
    </dgm:pt>
    <dgm:pt modelId="{CBB241BF-9D8D-4BF9-AC3F-2182E1619AFC}" type="parTrans" cxnId="{A72223C5-D39E-42AB-A478-40BE4FFE0561}">
      <dgm:prSet/>
      <dgm:spPr/>
      <dgm:t>
        <a:bodyPr/>
        <a:lstStyle/>
        <a:p>
          <a:endParaRPr lang="en-US"/>
        </a:p>
      </dgm:t>
    </dgm:pt>
    <dgm:pt modelId="{6294B298-56E8-47F5-AD22-FC120EC8B16E}" type="sibTrans" cxnId="{A72223C5-D39E-42AB-A478-40BE4FFE0561}">
      <dgm:prSet/>
      <dgm:spPr/>
      <dgm:t>
        <a:bodyPr/>
        <a:lstStyle/>
        <a:p>
          <a:endParaRPr lang="en-US"/>
        </a:p>
      </dgm:t>
    </dgm:pt>
    <dgm:pt modelId="{BEBAACF9-0BEC-4165-90C0-78178924BE22}" type="pres">
      <dgm:prSet presAssocID="{3624CD1C-C380-413F-89D2-1302B8C0DA65}" presName="Name0" presStyleCnt="0">
        <dgm:presLayoutVars>
          <dgm:dir/>
          <dgm:animLvl val="lvl"/>
          <dgm:resizeHandles val="exact"/>
        </dgm:presLayoutVars>
      </dgm:prSet>
      <dgm:spPr/>
    </dgm:pt>
    <dgm:pt modelId="{3D82A81C-A69C-4949-8182-E28E807F3B8E}" type="pres">
      <dgm:prSet presAssocID="{90C3530E-478E-417A-8C27-6951A945FA71}" presName="compositeNode" presStyleCnt="0">
        <dgm:presLayoutVars>
          <dgm:bulletEnabled val="1"/>
        </dgm:presLayoutVars>
      </dgm:prSet>
      <dgm:spPr/>
    </dgm:pt>
    <dgm:pt modelId="{3463E0E5-07AC-4285-9A36-DE823E290FE0}" type="pres">
      <dgm:prSet presAssocID="{90C3530E-478E-417A-8C27-6951A945FA71}" presName="bgRect" presStyleLbl="node1" presStyleIdx="0" presStyleCnt="4" custScaleX="106909"/>
      <dgm:spPr/>
    </dgm:pt>
    <dgm:pt modelId="{3367F35D-B454-47DA-8A6F-A0B1445B9182}" type="pres">
      <dgm:prSet presAssocID="{90C3530E-478E-417A-8C27-6951A945FA71}" presName="parentNode" presStyleLbl="node1" presStyleIdx="0" presStyleCnt="4">
        <dgm:presLayoutVars>
          <dgm:chMax val="0"/>
          <dgm:bulletEnabled val="1"/>
        </dgm:presLayoutVars>
      </dgm:prSet>
      <dgm:spPr/>
    </dgm:pt>
    <dgm:pt modelId="{B0A3B524-4384-4263-8163-4225377AD5C6}" type="pres">
      <dgm:prSet presAssocID="{90C3530E-478E-417A-8C27-6951A945FA71}" presName="childNode" presStyleLbl="node1" presStyleIdx="0" presStyleCnt="4">
        <dgm:presLayoutVars>
          <dgm:bulletEnabled val="1"/>
        </dgm:presLayoutVars>
      </dgm:prSet>
      <dgm:spPr/>
    </dgm:pt>
    <dgm:pt modelId="{6E6EB47E-E3BA-4A75-9703-1C2AD78F78DD}" type="pres">
      <dgm:prSet presAssocID="{0A72FE15-8447-4B74-BAD2-B53BC0298FD6}" presName="hSp" presStyleCnt="0"/>
      <dgm:spPr/>
    </dgm:pt>
    <dgm:pt modelId="{56551552-88D5-4460-831C-A96D27B90E80}" type="pres">
      <dgm:prSet presAssocID="{0A72FE15-8447-4B74-BAD2-B53BC0298FD6}" presName="vProcSp" presStyleCnt="0"/>
      <dgm:spPr/>
    </dgm:pt>
    <dgm:pt modelId="{A7C1C17E-DBE9-4393-B22F-A49AB5B42768}" type="pres">
      <dgm:prSet presAssocID="{0A72FE15-8447-4B74-BAD2-B53BC0298FD6}" presName="vSp1" presStyleCnt="0"/>
      <dgm:spPr/>
    </dgm:pt>
    <dgm:pt modelId="{C8DD83BE-A3E1-421D-ADF2-B4413C2CABB2}" type="pres">
      <dgm:prSet presAssocID="{0A72FE15-8447-4B74-BAD2-B53BC0298FD6}" presName="simulatedConn" presStyleLbl="solidFgAcc1" presStyleIdx="0" presStyleCnt="3"/>
      <dgm:spPr/>
    </dgm:pt>
    <dgm:pt modelId="{1DEFCDD0-87FC-4819-8B34-1E852AB01939}" type="pres">
      <dgm:prSet presAssocID="{0A72FE15-8447-4B74-BAD2-B53BC0298FD6}" presName="vSp2" presStyleCnt="0"/>
      <dgm:spPr/>
    </dgm:pt>
    <dgm:pt modelId="{BCED58BA-1BE8-46CF-B4C0-0ADE474F7778}" type="pres">
      <dgm:prSet presAssocID="{0A72FE15-8447-4B74-BAD2-B53BC0298FD6}" presName="sibTrans" presStyleCnt="0"/>
      <dgm:spPr/>
    </dgm:pt>
    <dgm:pt modelId="{AFC1BCD8-CB05-4417-B49E-88535F461E64}" type="pres">
      <dgm:prSet presAssocID="{AA10F276-4A2E-4430-93AE-DE519DC25612}" presName="compositeNode" presStyleCnt="0">
        <dgm:presLayoutVars>
          <dgm:bulletEnabled val="1"/>
        </dgm:presLayoutVars>
      </dgm:prSet>
      <dgm:spPr/>
    </dgm:pt>
    <dgm:pt modelId="{EF1A33D0-5A53-4637-BB72-154F7B6FE167}" type="pres">
      <dgm:prSet presAssocID="{AA10F276-4A2E-4430-93AE-DE519DC25612}" presName="bgRect" presStyleLbl="node1" presStyleIdx="1" presStyleCnt="4"/>
      <dgm:spPr/>
    </dgm:pt>
    <dgm:pt modelId="{CAB98E4B-6ABE-43EF-B5C6-DD56058A5F24}" type="pres">
      <dgm:prSet presAssocID="{AA10F276-4A2E-4430-93AE-DE519DC25612}" presName="parentNode" presStyleLbl="node1" presStyleIdx="1" presStyleCnt="4">
        <dgm:presLayoutVars>
          <dgm:chMax val="0"/>
          <dgm:bulletEnabled val="1"/>
        </dgm:presLayoutVars>
      </dgm:prSet>
      <dgm:spPr/>
    </dgm:pt>
    <dgm:pt modelId="{DB915A85-42BF-4489-9AC7-61E215A67A2E}" type="pres">
      <dgm:prSet presAssocID="{AA10F276-4A2E-4430-93AE-DE519DC25612}" presName="childNode" presStyleLbl="node1" presStyleIdx="1" presStyleCnt="4">
        <dgm:presLayoutVars>
          <dgm:bulletEnabled val="1"/>
        </dgm:presLayoutVars>
      </dgm:prSet>
      <dgm:spPr/>
    </dgm:pt>
    <dgm:pt modelId="{CBAD8C48-F04D-4CEC-AF96-B1A6D7AAE2D5}" type="pres">
      <dgm:prSet presAssocID="{4C7CC440-6FD2-4513-8EB9-FBA7461621E2}" presName="hSp" presStyleCnt="0"/>
      <dgm:spPr/>
    </dgm:pt>
    <dgm:pt modelId="{DEBA71C8-3249-4EFB-9AF4-47A3D3E8A9AC}" type="pres">
      <dgm:prSet presAssocID="{4C7CC440-6FD2-4513-8EB9-FBA7461621E2}" presName="vProcSp" presStyleCnt="0"/>
      <dgm:spPr/>
    </dgm:pt>
    <dgm:pt modelId="{7996D4BC-CD3E-411D-AB9D-B2AD0C5820C1}" type="pres">
      <dgm:prSet presAssocID="{4C7CC440-6FD2-4513-8EB9-FBA7461621E2}" presName="vSp1" presStyleCnt="0"/>
      <dgm:spPr/>
    </dgm:pt>
    <dgm:pt modelId="{BBFECBC9-D3A4-416B-91F2-D56CFC1507B6}" type="pres">
      <dgm:prSet presAssocID="{4C7CC440-6FD2-4513-8EB9-FBA7461621E2}" presName="simulatedConn" presStyleLbl="solidFgAcc1" presStyleIdx="1" presStyleCnt="3"/>
      <dgm:spPr/>
    </dgm:pt>
    <dgm:pt modelId="{1FC256C2-B5D4-48EB-B46A-C2BCB3111718}" type="pres">
      <dgm:prSet presAssocID="{4C7CC440-6FD2-4513-8EB9-FBA7461621E2}" presName="vSp2" presStyleCnt="0"/>
      <dgm:spPr/>
    </dgm:pt>
    <dgm:pt modelId="{225C7503-3216-4252-A470-3D0720590F83}" type="pres">
      <dgm:prSet presAssocID="{4C7CC440-6FD2-4513-8EB9-FBA7461621E2}" presName="sibTrans" presStyleCnt="0"/>
      <dgm:spPr/>
    </dgm:pt>
    <dgm:pt modelId="{D32B9566-9CCF-4F59-BE7C-00BD1D9FD741}" type="pres">
      <dgm:prSet presAssocID="{C5BE8C56-D9E0-441A-81BC-E4DF41F233F1}" presName="compositeNode" presStyleCnt="0">
        <dgm:presLayoutVars>
          <dgm:bulletEnabled val="1"/>
        </dgm:presLayoutVars>
      </dgm:prSet>
      <dgm:spPr/>
    </dgm:pt>
    <dgm:pt modelId="{BED7AAAC-63B4-4B20-8D2E-1C93DFF4B26F}" type="pres">
      <dgm:prSet presAssocID="{C5BE8C56-D9E0-441A-81BC-E4DF41F233F1}" presName="bgRect" presStyleLbl="node1" presStyleIdx="2" presStyleCnt="4"/>
      <dgm:spPr/>
    </dgm:pt>
    <dgm:pt modelId="{B91475E1-2A4F-4692-AFC1-A195802D9B9E}" type="pres">
      <dgm:prSet presAssocID="{C5BE8C56-D9E0-441A-81BC-E4DF41F233F1}" presName="parentNode" presStyleLbl="node1" presStyleIdx="2" presStyleCnt="4">
        <dgm:presLayoutVars>
          <dgm:chMax val="0"/>
          <dgm:bulletEnabled val="1"/>
        </dgm:presLayoutVars>
      </dgm:prSet>
      <dgm:spPr/>
    </dgm:pt>
    <dgm:pt modelId="{0C1CD782-ACE6-4A19-9662-29D30585832F}" type="pres">
      <dgm:prSet presAssocID="{C5BE8C56-D9E0-441A-81BC-E4DF41F233F1}" presName="childNode" presStyleLbl="node1" presStyleIdx="2" presStyleCnt="4">
        <dgm:presLayoutVars>
          <dgm:bulletEnabled val="1"/>
        </dgm:presLayoutVars>
      </dgm:prSet>
      <dgm:spPr/>
    </dgm:pt>
    <dgm:pt modelId="{A180099B-6947-4ADB-8168-E3738BC2448B}" type="pres">
      <dgm:prSet presAssocID="{A5B67F06-FDEC-4841-824F-95649C92B7CA}" presName="hSp" presStyleCnt="0"/>
      <dgm:spPr/>
    </dgm:pt>
    <dgm:pt modelId="{D3E6FBCF-0380-4A5B-8F91-CDE576ED860B}" type="pres">
      <dgm:prSet presAssocID="{A5B67F06-FDEC-4841-824F-95649C92B7CA}" presName="vProcSp" presStyleCnt="0"/>
      <dgm:spPr/>
    </dgm:pt>
    <dgm:pt modelId="{19453875-053C-42CD-A0A5-50B848C9C55B}" type="pres">
      <dgm:prSet presAssocID="{A5B67F06-FDEC-4841-824F-95649C92B7CA}" presName="vSp1" presStyleCnt="0"/>
      <dgm:spPr/>
    </dgm:pt>
    <dgm:pt modelId="{D2CF8776-DE17-488B-966F-0F9AD1349A83}" type="pres">
      <dgm:prSet presAssocID="{A5B67F06-FDEC-4841-824F-95649C92B7CA}" presName="simulatedConn" presStyleLbl="solidFgAcc1" presStyleIdx="2" presStyleCnt="3"/>
      <dgm:spPr/>
    </dgm:pt>
    <dgm:pt modelId="{D893E7CD-D98F-4C3E-AC9F-BEE41588D6F3}" type="pres">
      <dgm:prSet presAssocID="{A5B67F06-FDEC-4841-824F-95649C92B7CA}" presName="vSp2" presStyleCnt="0"/>
      <dgm:spPr/>
    </dgm:pt>
    <dgm:pt modelId="{6086F16F-8FB2-4859-ABB9-12EB1A563980}" type="pres">
      <dgm:prSet presAssocID="{A5B67F06-FDEC-4841-824F-95649C92B7CA}" presName="sibTrans" presStyleCnt="0"/>
      <dgm:spPr/>
    </dgm:pt>
    <dgm:pt modelId="{4652FC92-CE4B-4B18-BD7B-36949EA7DF12}" type="pres">
      <dgm:prSet presAssocID="{A154B93B-83AF-479D-AD98-9E54D3E3B324}" presName="compositeNode" presStyleCnt="0">
        <dgm:presLayoutVars>
          <dgm:bulletEnabled val="1"/>
        </dgm:presLayoutVars>
      </dgm:prSet>
      <dgm:spPr/>
    </dgm:pt>
    <dgm:pt modelId="{D51E12F0-C669-451B-ABAF-465178B3C512}" type="pres">
      <dgm:prSet presAssocID="{A154B93B-83AF-479D-AD98-9E54D3E3B324}" presName="bgRect" presStyleLbl="node1" presStyleIdx="3" presStyleCnt="4"/>
      <dgm:spPr/>
    </dgm:pt>
    <dgm:pt modelId="{2FAA13AF-8A23-4023-8626-4B253A279A78}" type="pres">
      <dgm:prSet presAssocID="{A154B93B-83AF-479D-AD98-9E54D3E3B324}" presName="parentNode" presStyleLbl="node1" presStyleIdx="3" presStyleCnt="4">
        <dgm:presLayoutVars>
          <dgm:chMax val="0"/>
          <dgm:bulletEnabled val="1"/>
        </dgm:presLayoutVars>
      </dgm:prSet>
      <dgm:spPr/>
    </dgm:pt>
    <dgm:pt modelId="{422455CA-FAA2-4E84-8DC5-AC2184205767}" type="pres">
      <dgm:prSet presAssocID="{A154B93B-83AF-479D-AD98-9E54D3E3B324}" presName="childNode" presStyleLbl="node1" presStyleIdx="3" presStyleCnt="4">
        <dgm:presLayoutVars>
          <dgm:bulletEnabled val="1"/>
        </dgm:presLayoutVars>
      </dgm:prSet>
      <dgm:spPr/>
    </dgm:pt>
  </dgm:ptLst>
  <dgm:cxnLst>
    <dgm:cxn modelId="{AC7BFA13-DE71-4C52-88AE-63365F21AF42}" srcId="{3624CD1C-C380-413F-89D2-1302B8C0DA65}" destId="{C5BE8C56-D9E0-441A-81BC-E4DF41F233F1}" srcOrd="2" destOrd="0" parTransId="{53381DD6-11F8-4145-8FFF-4FBB4A74F8B0}" sibTransId="{A5B67F06-FDEC-4841-824F-95649C92B7CA}"/>
    <dgm:cxn modelId="{3BD54C2E-BC93-4E62-8C25-12C418DE60D6}" type="presOf" srcId="{A154B93B-83AF-479D-AD98-9E54D3E3B324}" destId="{2FAA13AF-8A23-4023-8626-4B253A279A78}" srcOrd="1" destOrd="0" presId="urn:microsoft.com/office/officeart/2005/8/layout/hProcess7"/>
    <dgm:cxn modelId="{73A53E5D-B639-41E4-926C-4013CA00E001}" srcId="{90C3530E-478E-417A-8C27-6951A945FA71}" destId="{90E453CC-3A43-406F-AC4C-AAFB462B54B0}" srcOrd="0" destOrd="0" parTransId="{A8042C60-F403-4247-A875-ECFDBFE0AA87}" sibTransId="{F37BB24B-0269-429E-A041-1966ADE8B6CC}"/>
    <dgm:cxn modelId="{7822BC60-1994-4FBB-841D-344D57E1E490}" type="presOf" srcId="{3624CD1C-C380-413F-89D2-1302B8C0DA65}" destId="{BEBAACF9-0BEC-4165-90C0-78178924BE22}" srcOrd="0" destOrd="0" presId="urn:microsoft.com/office/officeart/2005/8/layout/hProcess7"/>
    <dgm:cxn modelId="{439BAF63-B9D1-40CA-A22D-118626284339}" srcId="{A154B93B-83AF-479D-AD98-9E54D3E3B324}" destId="{CEA12F08-1EA8-40E9-931E-6A4588F0BAA6}" srcOrd="0" destOrd="0" parTransId="{54B56099-5CB9-4005-BFD7-3300B23197D5}" sibTransId="{1820AD22-CBF1-4D9E-A4C8-1E59B508E39F}"/>
    <dgm:cxn modelId="{3BA3E564-825A-4645-8C75-B59511772C90}" type="presOf" srcId="{C5BE8C56-D9E0-441A-81BC-E4DF41F233F1}" destId="{BED7AAAC-63B4-4B20-8D2E-1C93DFF4B26F}" srcOrd="0" destOrd="0" presId="urn:microsoft.com/office/officeart/2005/8/layout/hProcess7"/>
    <dgm:cxn modelId="{006C9E69-3853-4CE1-BA5E-C8CB48DFDBBA}" type="presOf" srcId="{6C453C09-C428-412C-A0C7-A36702F7F460}" destId="{0C1CD782-ACE6-4A19-9662-29D30585832F}" srcOrd="0" destOrd="0" presId="urn:microsoft.com/office/officeart/2005/8/layout/hProcess7"/>
    <dgm:cxn modelId="{7EEBBD52-0612-4A49-8074-BEAEDDF9BEC6}" type="presOf" srcId="{CEA12F08-1EA8-40E9-931E-6A4588F0BAA6}" destId="{422455CA-FAA2-4E84-8DC5-AC2184205767}" srcOrd="0" destOrd="0" presId="urn:microsoft.com/office/officeart/2005/8/layout/hProcess7"/>
    <dgm:cxn modelId="{58489876-12DE-440F-91B3-9D7A017F5CEB}" srcId="{3624CD1C-C380-413F-89D2-1302B8C0DA65}" destId="{90C3530E-478E-417A-8C27-6951A945FA71}" srcOrd="0" destOrd="0" parTransId="{45E7E251-14BB-4D5B-BBFE-F7351400E9AE}" sibTransId="{0A72FE15-8447-4B74-BAD2-B53BC0298FD6}"/>
    <dgm:cxn modelId="{8726478B-26C2-40AB-9B29-809A55CE0556}" type="presOf" srcId="{90C3530E-478E-417A-8C27-6951A945FA71}" destId="{3367F35D-B454-47DA-8A6F-A0B1445B9182}" srcOrd="1" destOrd="0" presId="urn:microsoft.com/office/officeart/2005/8/layout/hProcess7"/>
    <dgm:cxn modelId="{75C82794-7B3E-48EA-B2D7-37F9F437E261}" type="presOf" srcId="{90E453CC-3A43-406F-AC4C-AAFB462B54B0}" destId="{B0A3B524-4384-4263-8163-4225377AD5C6}" srcOrd="0" destOrd="0" presId="urn:microsoft.com/office/officeart/2005/8/layout/hProcess7"/>
    <dgm:cxn modelId="{266AEC9F-81D2-469A-A36F-36850175477B}" type="presOf" srcId="{AA10F276-4A2E-4430-93AE-DE519DC25612}" destId="{EF1A33D0-5A53-4637-BB72-154F7B6FE167}" srcOrd="0" destOrd="0" presId="urn:microsoft.com/office/officeart/2005/8/layout/hProcess7"/>
    <dgm:cxn modelId="{6294F6A3-10AA-4449-B114-DC0757BC8566}" type="presOf" srcId="{1040F7D1-DC8E-428B-A611-1B9FA5227FC3}" destId="{DB915A85-42BF-4489-9AC7-61E215A67A2E}" srcOrd="0" destOrd="0" presId="urn:microsoft.com/office/officeart/2005/8/layout/hProcess7"/>
    <dgm:cxn modelId="{DAFEFBA3-B94A-48C7-BA43-429E4FDEAE89}" type="presOf" srcId="{AA10F276-4A2E-4430-93AE-DE519DC25612}" destId="{CAB98E4B-6ABE-43EF-B5C6-DD56058A5F24}" srcOrd="1" destOrd="0" presId="urn:microsoft.com/office/officeart/2005/8/layout/hProcess7"/>
    <dgm:cxn modelId="{8FEB98A6-5002-4FF1-A8C3-AF0E929B65C7}" srcId="{C5BE8C56-D9E0-441A-81BC-E4DF41F233F1}" destId="{6C453C09-C428-412C-A0C7-A36702F7F460}" srcOrd="0" destOrd="0" parTransId="{C7444B16-8090-4B92-B72F-19A195C54458}" sibTransId="{DA767C34-8A44-4291-84D2-5710EAF89805}"/>
    <dgm:cxn modelId="{DE153CBD-9F5B-4004-841C-17998E771CE2}" type="presOf" srcId="{A154B93B-83AF-479D-AD98-9E54D3E3B324}" destId="{D51E12F0-C669-451B-ABAF-465178B3C512}" srcOrd="0" destOrd="0" presId="urn:microsoft.com/office/officeart/2005/8/layout/hProcess7"/>
    <dgm:cxn modelId="{7746D2C4-128A-4CFF-B293-71DC132FA6D9}" type="presOf" srcId="{C5BE8C56-D9E0-441A-81BC-E4DF41F233F1}" destId="{B91475E1-2A4F-4692-AFC1-A195802D9B9E}" srcOrd="1" destOrd="0" presId="urn:microsoft.com/office/officeart/2005/8/layout/hProcess7"/>
    <dgm:cxn modelId="{A72223C5-D39E-42AB-A478-40BE4FFE0561}" srcId="{3624CD1C-C380-413F-89D2-1302B8C0DA65}" destId="{A154B93B-83AF-479D-AD98-9E54D3E3B324}" srcOrd="3" destOrd="0" parTransId="{CBB241BF-9D8D-4BF9-AC3F-2182E1619AFC}" sibTransId="{6294B298-56E8-47F5-AD22-FC120EC8B16E}"/>
    <dgm:cxn modelId="{D49273C7-279A-407C-8195-BB18157AD664}" type="presOf" srcId="{90C3530E-478E-417A-8C27-6951A945FA71}" destId="{3463E0E5-07AC-4285-9A36-DE823E290FE0}" srcOrd="0" destOrd="0" presId="urn:microsoft.com/office/officeart/2005/8/layout/hProcess7"/>
    <dgm:cxn modelId="{A35161DE-DAE8-4866-8680-A431ABB9AE02}" srcId="{AA10F276-4A2E-4430-93AE-DE519DC25612}" destId="{1040F7D1-DC8E-428B-A611-1B9FA5227FC3}" srcOrd="0" destOrd="0" parTransId="{F47CF934-A831-43C6-96EF-0EC2FC55BCAF}" sibTransId="{FBF9086F-EE71-46D8-8FD8-A5795DA6082C}"/>
    <dgm:cxn modelId="{37EA76FB-08A0-4571-B8AB-D4B3D0AF7E60}" srcId="{3624CD1C-C380-413F-89D2-1302B8C0DA65}" destId="{AA10F276-4A2E-4430-93AE-DE519DC25612}" srcOrd="1" destOrd="0" parTransId="{B5BD4538-77BC-4C7E-A0D4-A3DBD2080A1B}" sibTransId="{4C7CC440-6FD2-4513-8EB9-FBA7461621E2}"/>
    <dgm:cxn modelId="{2FC75D99-4A7C-4A86-87B1-4DBCE4142799}" type="presParOf" srcId="{BEBAACF9-0BEC-4165-90C0-78178924BE22}" destId="{3D82A81C-A69C-4949-8182-E28E807F3B8E}" srcOrd="0" destOrd="0" presId="urn:microsoft.com/office/officeart/2005/8/layout/hProcess7"/>
    <dgm:cxn modelId="{C65668EC-7992-43C5-B2CC-236B0D74A8AC}" type="presParOf" srcId="{3D82A81C-A69C-4949-8182-E28E807F3B8E}" destId="{3463E0E5-07AC-4285-9A36-DE823E290FE0}" srcOrd="0" destOrd="0" presId="urn:microsoft.com/office/officeart/2005/8/layout/hProcess7"/>
    <dgm:cxn modelId="{1D92716C-EAEE-4252-9223-4AA1756E5A75}" type="presParOf" srcId="{3D82A81C-A69C-4949-8182-E28E807F3B8E}" destId="{3367F35D-B454-47DA-8A6F-A0B1445B9182}" srcOrd="1" destOrd="0" presId="urn:microsoft.com/office/officeart/2005/8/layout/hProcess7"/>
    <dgm:cxn modelId="{483FD8DB-1A5B-4CAC-8433-E2F6C7552548}" type="presParOf" srcId="{3D82A81C-A69C-4949-8182-E28E807F3B8E}" destId="{B0A3B524-4384-4263-8163-4225377AD5C6}" srcOrd="2" destOrd="0" presId="urn:microsoft.com/office/officeart/2005/8/layout/hProcess7"/>
    <dgm:cxn modelId="{BC333BF4-6A68-49F4-B6AE-92785D8BEAB3}" type="presParOf" srcId="{BEBAACF9-0BEC-4165-90C0-78178924BE22}" destId="{6E6EB47E-E3BA-4A75-9703-1C2AD78F78DD}" srcOrd="1" destOrd="0" presId="urn:microsoft.com/office/officeart/2005/8/layout/hProcess7"/>
    <dgm:cxn modelId="{1C347A1F-3785-4794-B9BB-757B52978418}" type="presParOf" srcId="{BEBAACF9-0BEC-4165-90C0-78178924BE22}" destId="{56551552-88D5-4460-831C-A96D27B90E80}" srcOrd="2" destOrd="0" presId="urn:microsoft.com/office/officeart/2005/8/layout/hProcess7"/>
    <dgm:cxn modelId="{71A44B8B-424A-4974-A321-392987C5E5A8}" type="presParOf" srcId="{56551552-88D5-4460-831C-A96D27B90E80}" destId="{A7C1C17E-DBE9-4393-B22F-A49AB5B42768}" srcOrd="0" destOrd="0" presId="urn:microsoft.com/office/officeart/2005/8/layout/hProcess7"/>
    <dgm:cxn modelId="{5EF68C43-DAB9-413A-9EA0-D1D8C6FDA005}" type="presParOf" srcId="{56551552-88D5-4460-831C-A96D27B90E80}" destId="{C8DD83BE-A3E1-421D-ADF2-B4413C2CABB2}" srcOrd="1" destOrd="0" presId="urn:microsoft.com/office/officeart/2005/8/layout/hProcess7"/>
    <dgm:cxn modelId="{EFE19B5C-B8D6-4564-AA43-1091A659E137}" type="presParOf" srcId="{56551552-88D5-4460-831C-A96D27B90E80}" destId="{1DEFCDD0-87FC-4819-8B34-1E852AB01939}" srcOrd="2" destOrd="0" presId="urn:microsoft.com/office/officeart/2005/8/layout/hProcess7"/>
    <dgm:cxn modelId="{F6471AFF-0A68-4A0D-BBF8-BEE22C36C4A7}" type="presParOf" srcId="{BEBAACF9-0BEC-4165-90C0-78178924BE22}" destId="{BCED58BA-1BE8-46CF-B4C0-0ADE474F7778}" srcOrd="3" destOrd="0" presId="urn:microsoft.com/office/officeart/2005/8/layout/hProcess7"/>
    <dgm:cxn modelId="{C9331D6B-5ABF-4B84-86F6-3B31ECC57D12}" type="presParOf" srcId="{BEBAACF9-0BEC-4165-90C0-78178924BE22}" destId="{AFC1BCD8-CB05-4417-B49E-88535F461E64}" srcOrd="4" destOrd="0" presId="urn:microsoft.com/office/officeart/2005/8/layout/hProcess7"/>
    <dgm:cxn modelId="{24F4717B-DAEF-4E63-8F52-4E33ABE009AE}" type="presParOf" srcId="{AFC1BCD8-CB05-4417-B49E-88535F461E64}" destId="{EF1A33D0-5A53-4637-BB72-154F7B6FE167}" srcOrd="0" destOrd="0" presId="urn:microsoft.com/office/officeart/2005/8/layout/hProcess7"/>
    <dgm:cxn modelId="{1D60FAF9-F6AF-4A32-A32C-EBBA2F87AB78}" type="presParOf" srcId="{AFC1BCD8-CB05-4417-B49E-88535F461E64}" destId="{CAB98E4B-6ABE-43EF-B5C6-DD56058A5F24}" srcOrd="1" destOrd="0" presId="urn:microsoft.com/office/officeart/2005/8/layout/hProcess7"/>
    <dgm:cxn modelId="{F0482938-1260-4264-A6CD-D22341A7F54B}" type="presParOf" srcId="{AFC1BCD8-CB05-4417-B49E-88535F461E64}" destId="{DB915A85-42BF-4489-9AC7-61E215A67A2E}" srcOrd="2" destOrd="0" presId="urn:microsoft.com/office/officeart/2005/8/layout/hProcess7"/>
    <dgm:cxn modelId="{AC910815-9916-400A-8DCA-1D04E91F55A4}" type="presParOf" srcId="{BEBAACF9-0BEC-4165-90C0-78178924BE22}" destId="{CBAD8C48-F04D-4CEC-AF96-B1A6D7AAE2D5}" srcOrd="5" destOrd="0" presId="urn:microsoft.com/office/officeart/2005/8/layout/hProcess7"/>
    <dgm:cxn modelId="{383FD993-80F3-4E56-AC78-A76A820DEAD3}" type="presParOf" srcId="{BEBAACF9-0BEC-4165-90C0-78178924BE22}" destId="{DEBA71C8-3249-4EFB-9AF4-47A3D3E8A9AC}" srcOrd="6" destOrd="0" presId="urn:microsoft.com/office/officeart/2005/8/layout/hProcess7"/>
    <dgm:cxn modelId="{666BFA18-7F41-458F-9231-D312EC2A30C6}" type="presParOf" srcId="{DEBA71C8-3249-4EFB-9AF4-47A3D3E8A9AC}" destId="{7996D4BC-CD3E-411D-AB9D-B2AD0C5820C1}" srcOrd="0" destOrd="0" presId="urn:microsoft.com/office/officeart/2005/8/layout/hProcess7"/>
    <dgm:cxn modelId="{8CA77B25-7711-4DDB-A264-8769ECFC2DF4}" type="presParOf" srcId="{DEBA71C8-3249-4EFB-9AF4-47A3D3E8A9AC}" destId="{BBFECBC9-D3A4-416B-91F2-D56CFC1507B6}" srcOrd="1" destOrd="0" presId="urn:microsoft.com/office/officeart/2005/8/layout/hProcess7"/>
    <dgm:cxn modelId="{38FB1C84-1C7E-4860-9D63-041BA39940A6}" type="presParOf" srcId="{DEBA71C8-3249-4EFB-9AF4-47A3D3E8A9AC}" destId="{1FC256C2-B5D4-48EB-B46A-C2BCB3111718}" srcOrd="2" destOrd="0" presId="urn:microsoft.com/office/officeart/2005/8/layout/hProcess7"/>
    <dgm:cxn modelId="{D8A150D2-DE4A-41B3-9996-87B045B91B7F}" type="presParOf" srcId="{BEBAACF9-0BEC-4165-90C0-78178924BE22}" destId="{225C7503-3216-4252-A470-3D0720590F83}" srcOrd="7" destOrd="0" presId="urn:microsoft.com/office/officeart/2005/8/layout/hProcess7"/>
    <dgm:cxn modelId="{0C1524D3-9424-45F3-BCE8-ADB72BD0F720}" type="presParOf" srcId="{BEBAACF9-0BEC-4165-90C0-78178924BE22}" destId="{D32B9566-9CCF-4F59-BE7C-00BD1D9FD741}" srcOrd="8" destOrd="0" presId="urn:microsoft.com/office/officeart/2005/8/layout/hProcess7"/>
    <dgm:cxn modelId="{780F5325-DEF0-4D3B-BFDD-2529213A1AA2}" type="presParOf" srcId="{D32B9566-9CCF-4F59-BE7C-00BD1D9FD741}" destId="{BED7AAAC-63B4-4B20-8D2E-1C93DFF4B26F}" srcOrd="0" destOrd="0" presId="urn:microsoft.com/office/officeart/2005/8/layout/hProcess7"/>
    <dgm:cxn modelId="{DB26DE54-A029-49D3-AA8B-91F0684302AD}" type="presParOf" srcId="{D32B9566-9CCF-4F59-BE7C-00BD1D9FD741}" destId="{B91475E1-2A4F-4692-AFC1-A195802D9B9E}" srcOrd="1" destOrd="0" presId="urn:microsoft.com/office/officeart/2005/8/layout/hProcess7"/>
    <dgm:cxn modelId="{3E24CDE9-A75D-49F1-A33E-F36A9789263C}" type="presParOf" srcId="{D32B9566-9CCF-4F59-BE7C-00BD1D9FD741}" destId="{0C1CD782-ACE6-4A19-9662-29D30585832F}" srcOrd="2" destOrd="0" presId="urn:microsoft.com/office/officeart/2005/8/layout/hProcess7"/>
    <dgm:cxn modelId="{5E10E228-6853-4C3F-A5F7-8186C5933530}" type="presParOf" srcId="{BEBAACF9-0BEC-4165-90C0-78178924BE22}" destId="{A180099B-6947-4ADB-8168-E3738BC2448B}" srcOrd="9" destOrd="0" presId="urn:microsoft.com/office/officeart/2005/8/layout/hProcess7"/>
    <dgm:cxn modelId="{ACF3205E-E18D-427F-8D22-9A97DA7A62C9}" type="presParOf" srcId="{BEBAACF9-0BEC-4165-90C0-78178924BE22}" destId="{D3E6FBCF-0380-4A5B-8F91-CDE576ED860B}" srcOrd="10" destOrd="0" presId="urn:microsoft.com/office/officeart/2005/8/layout/hProcess7"/>
    <dgm:cxn modelId="{169B48E0-AB51-4768-BE2E-6CD4F2B7A018}" type="presParOf" srcId="{D3E6FBCF-0380-4A5B-8F91-CDE576ED860B}" destId="{19453875-053C-42CD-A0A5-50B848C9C55B}" srcOrd="0" destOrd="0" presId="urn:microsoft.com/office/officeart/2005/8/layout/hProcess7"/>
    <dgm:cxn modelId="{12D1B190-7A1B-4EF2-9585-CC6C3727F8BE}" type="presParOf" srcId="{D3E6FBCF-0380-4A5B-8F91-CDE576ED860B}" destId="{D2CF8776-DE17-488B-966F-0F9AD1349A83}" srcOrd="1" destOrd="0" presId="urn:microsoft.com/office/officeart/2005/8/layout/hProcess7"/>
    <dgm:cxn modelId="{082F90F3-BE5A-4BFF-B35F-2FBA8B1DB7B6}" type="presParOf" srcId="{D3E6FBCF-0380-4A5B-8F91-CDE576ED860B}" destId="{D893E7CD-D98F-4C3E-AC9F-BEE41588D6F3}" srcOrd="2" destOrd="0" presId="urn:microsoft.com/office/officeart/2005/8/layout/hProcess7"/>
    <dgm:cxn modelId="{CF17E7B5-5751-4133-955B-4593FC162E5A}" type="presParOf" srcId="{BEBAACF9-0BEC-4165-90C0-78178924BE22}" destId="{6086F16F-8FB2-4859-ABB9-12EB1A563980}" srcOrd="11" destOrd="0" presId="urn:microsoft.com/office/officeart/2005/8/layout/hProcess7"/>
    <dgm:cxn modelId="{1EF57756-1F6E-4F17-9031-DF9AF7C3886B}" type="presParOf" srcId="{BEBAACF9-0BEC-4165-90C0-78178924BE22}" destId="{4652FC92-CE4B-4B18-BD7B-36949EA7DF12}" srcOrd="12" destOrd="0" presId="urn:microsoft.com/office/officeart/2005/8/layout/hProcess7"/>
    <dgm:cxn modelId="{9A9F899D-F2CB-4969-9A7B-2747BC9AAB00}" type="presParOf" srcId="{4652FC92-CE4B-4B18-BD7B-36949EA7DF12}" destId="{D51E12F0-C669-451B-ABAF-465178B3C512}" srcOrd="0" destOrd="0" presId="urn:microsoft.com/office/officeart/2005/8/layout/hProcess7"/>
    <dgm:cxn modelId="{172678B8-D5BC-4F50-BA32-317E004C4B47}" type="presParOf" srcId="{4652FC92-CE4B-4B18-BD7B-36949EA7DF12}" destId="{2FAA13AF-8A23-4023-8626-4B253A279A78}" srcOrd="1" destOrd="0" presId="urn:microsoft.com/office/officeart/2005/8/layout/hProcess7"/>
    <dgm:cxn modelId="{4E11B4B9-BBB4-464C-A9B0-9FC0D1CB4F90}" type="presParOf" srcId="{4652FC92-CE4B-4B18-BD7B-36949EA7DF12}" destId="{422455CA-FAA2-4E84-8DC5-AC2184205767}" srcOrd="2" destOrd="0" presId="urn:microsoft.com/office/officeart/2005/8/layout/hProcess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E3FA040-CAC3-44B6-84D2-5FD863489F91}" type="doc">
      <dgm:prSet loTypeId="urn:microsoft.com/office/officeart/2008/layout/CircularPictureCallout" loCatId="cycle" qsTypeId="urn:microsoft.com/office/officeart/2005/8/quickstyle/simple2" qsCatId="simple" csTypeId="urn:microsoft.com/office/officeart/2005/8/colors/accent1_2" csCatId="accent1" phldr="1"/>
      <dgm:spPr/>
      <dgm:t>
        <a:bodyPr/>
        <a:lstStyle/>
        <a:p>
          <a:endParaRPr lang="en-US"/>
        </a:p>
      </dgm:t>
    </dgm:pt>
    <dgm:pt modelId="{E99CA2C2-BC9E-4665-99AB-A83528C71766}">
      <dgm:prSet phldrT="[Text]"/>
      <dgm:spPr>
        <a:xfrm>
          <a:off x="6746503" y="553994"/>
          <a:ext cx="668342" cy="635616"/>
        </a:xfrm>
        <a:prstGeom prst="rect">
          <a:avLst/>
        </a:prstGeom>
        <a:noFill/>
        <a:ln>
          <a:noFill/>
        </a:ln>
        <a:effectLst/>
      </dgm:spPr>
      <dgm:t>
        <a:bodyPr/>
        <a:lstStyle/>
        <a:p>
          <a:pPr>
            <a:buNone/>
          </a:pPr>
          <a:r>
            <a:rPr lang="en-US">
              <a:solidFill>
                <a:sysClr val="windowText" lastClr="000000">
                  <a:hueOff val="0"/>
                  <a:satOff val="0"/>
                  <a:lumOff val="0"/>
                  <a:alphaOff val="0"/>
                </a:sysClr>
              </a:solidFill>
              <a:latin typeface="Calibri"/>
              <a:ea typeface="+mn-ea"/>
              <a:cs typeface="+mn-cs"/>
            </a:rPr>
            <a:t>Safety</a:t>
          </a:r>
        </a:p>
      </dgm:t>
    </dgm:pt>
    <dgm:pt modelId="{DBAEA0CF-3865-4E37-9582-39A8D00993B7}" type="parTrans" cxnId="{806714E2-67D4-4331-B6B9-88BE5A254CDC}">
      <dgm:prSet/>
      <dgm:spPr/>
      <dgm:t>
        <a:bodyPr/>
        <a:lstStyle/>
        <a:p>
          <a:endParaRPr lang="en-US"/>
        </a:p>
      </dgm:t>
    </dgm:pt>
    <dgm:pt modelId="{02CD4E1D-9BA5-4EE5-B17C-430C4FA2310D}" type="sibTrans" cxnId="{806714E2-67D4-4331-B6B9-88BE5A254CDC}">
      <dgm:prSet/>
      <dgm:spPr>
        <a:xfrm>
          <a:off x="6110887" y="553994"/>
          <a:ext cx="635616" cy="635616"/>
        </a:xfrm>
        <a:prstGeom prst="ellipse">
          <a:avLst/>
        </a:prstGeom>
        <a:blipFill>
          <a:blip xmlns:r="http://schemas.openxmlformats.org/officeDocument/2006/relationships" r:embed="rId1" cstate="email">
            <a:extLst>
              <a:ext uri="{28A0092B-C50C-407E-A947-70E740481C1C}">
                <a14:useLocalDpi xmlns:a14="http://schemas.microsoft.com/office/drawing/2010/main"/>
              </a:ext>
              <a:ext uri="{96DAC541-7B7A-43D3-8B79-37D633B846F1}">
                <asvg:svgBlip xmlns:asvg="http://schemas.microsoft.com/office/drawing/2016/SVG/main" r:embed="rId2"/>
              </a:ext>
            </a:extLst>
          </a:blip>
          <a:srcRect/>
          <a:stretch>
            <a:fillRect/>
          </a:stretch>
        </a:blipFill>
        <a:ln w="38100" cap="flat" cmpd="sng" algn="ctr">
          <a:solidFill>
            <a:sysClr val="window" lastClr="FFFFFF">
              <a:hueOff val="0"/>
              <a:satOff val="0"/>
              <a:lumOff val="0"/>
              <a:alphaOff val="0"/>
            </a:sysClr>
          </a:solidFill>
          <a:prstDash val="solid"/>
        </a:ln>
        <a:effectLst>
          <a:outerShdw blurRad="40000" dist="20000" dir="5400000" rotWithShape="0">
            <a:srgbClr val="000000">
              <a:alpha val="38000"/>
            </a:srgbClr>
          </a:outerShdw>
        </a:effectLst>
      </dgm:spPr>
      <dgm:t>
        <a:bodyPr/>
        <a:lstStyle/>
        <a:p>
          <a:endParaRPr lang="en-US"/>
        </a:p>
      </dgm:t>
      <dgm:extLst>
        <a:ext uri="{E40237B7-FDA0-4F09-8148-C483321AD2D9}">
          <dgm14:cNvPr xmlns:dgm14="http://schemas.microsoft.com/office/drawing/2010/diagram" id="0" name="" descr="Shield outline"/>
        </a:ext>
      </dgm:extLst>
    </dgm:pt>
    <dgm:pt modelId="{69DF1837-D4B1-483D-A1FC-715AEB1893C9}">
      <dgm:prSet phldrT="[Text]"/>
      <dgm:spPr>
        <a:xfrm>
          <a:off x="6125718" y="1198085"/>
          <a:ext cx="1639415" cy="635616"/>
        </a:xfrm>
        <a:prstGeom prst="rect">
          <a:avLst/>
        </a:prstGeom>
        <a:noFill/>
        <a:ln>
          <a:noFill/>
        </a:ln>
        <a:effectLst/>
      </dgm:spPr>
      <dgm:t>
        <a:bodyPr/>
        <a:lstStyle/>
        <a:p>
          <a:pPr>
            <a:buNone/>
          </a:pPr>
          <a:r>
            <a:rPr lang="en-US">
              <a:solidFill>
                <a:sysClr val="windowText" lastClr="000000">
                  <a:hueOff val="0"/>
                  <a:satOff val="0"/>
                  <a:lumOff val="0"/>
                  <a:alphaOff val="0"/>
                </a:sysClr>
              </a:solidFill>
              <a:latin typeface="Calibri"/>
              <a:ea typeface="+mn-ea"/>
              <a:cs typeface="+mn-cs"/>
            </a:rPr>
            <a:t>Trustworthiness and Transparency</a:t>
          </a:r>
        </a:p>
      </dgm:t>
    </dgm:pt>
    <dgm:pt modelId="{71AB4F3F-F6B6-42C1-8EFE-DF6B891F89FB}" type="parTrans" cxnId="{687C7D5F-F114-4687-A428-14E189AA6E0C}">
      <dgm:prSet/>
      <dgm:spPr/>
      <dgm:t>
        <a:bodyPr/>
        <a:lstStyle/>
        <a:p>
          <a:endParaRPr lang="en-US"/>
        </a:p>
      </dgm:t>
    </dgm:pt>
    <dgm:pt modelId="{14D66289-A4B4-4260-AC0F-76D9C7E9E5B3}" type="sibTrans" cxnId="{687C7D5F-F114-4687-A428-14E189AA6E0C}">
      <dgm:prSet/>
      <dgm:spPr>
        <a:xfrm>
          <a:off x="5490102" y="1198085"/>
          <a:ext cx="635616" cy="635616"/>
        </a:xfrm>
        <a:prstGeom prst="ellipse">
          <a:avLst/>
        </a:prstGeom>
        <a:blipFill>
          <a:blip xmlns:r="http://schemas.openxmlformats.org/officeDocument/2006/relationships"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a:fillRect/>
          </a:stretch>
        </a:blipFill>
        <a:ln w="38100" cap="flat" cmpd="sng" algn="ctr">
          <a:solidFill>
            <a:sysClr val="window" lastClr="FFFFFF">
              <a:hueOff val="0"/>
              <a:satOff val="0"/>
              <a:lumOff val="0"/>
              <a:alphaOff val="0"/>
            </a:sysClr>
          </a:solidFill>
          <a:prstDash val="solid"/>
        </a:ln>
        <a:effectLst>
          <a:outerShdw blurRad="40000" dist="20000" dir="5400000" rotWithShape="0">
            <a:srgbClr val="000000">
              <a:alpha val="38000"/>
            </a:srgbClr>
          </a:outerShdw>
        </a:effectLst>
      </dgm:spPr>
      <dgm:t>
        <a:bodyPr/>
        <a:lstStyle/>
        <a:p>
          <a:endParaRPr lang="en-US"/>
        </a:p>
      </dgm:t>
      <dgm:extLst>
        <a:ext uri="{E40237B7-FDA0-4F09-8148-C483321AD2D9}">
          <dgm14:cNvPr xmlns:dgm14="http://schemas.microsoft.com/office/drawing/2010/diagram" id="0" name="" descr="Badge Tick outline"/>
        </a:ext>
      </dgm:extLst>
    </dgm:pt>
    <dgm:pt modelId="{CEA16668-7A89-4421-9B75-781641D1AC85}">
      <dgm:prSet phldrT="[Text]"/>
      <dgm:spPr>
        <a:xfrm>
          <a:off x="5787570" y="1952349"/>
          <a:ext cx="805113" cy="635616"/>
        </a:xfrm>
        <a:prstGeom prst="rect">
          <a:avLst/>
        </a:prstGeom>
        <a:noFill/>
        <a:ln>
          <a:noFill/>
        </a:ln>
        <a:effectLst/>
      </dgm:spPr>
      <dgm:t>
        <a:bodyPr/>
        <a:lstStyle/>
        <a:p>
          <a:pPr>
            <a:buNone/>
          </a:pPr>
          <a:r>
            <a:rPr lang="en-US">
              <a:solidFill>
                <a:sysClr val="windowText" lastClr="000000">
                  <a:hueOff val="0"/>
                  <a:satOff val="0"/>
                  <a:lumOff val="0"/>
                  <a:alphaOff val="0"/>
                </a:sysClr>
              </a:solidFill>
              <a:latin typeface="Calibri"/>
              <a:ea typeface="+mn-ea"/>
              <a:cs typeface="+mn-cs"/>
            </a:rPr>
            <a:t>Peer Support</a:t>
          </a:r>
        </a:p>
      </dgm:t>
    </dgm:pt>
    <dgm:pt modelId="{4630BDA8-D66A-4277-B39A-42FFA3B22C0D}" type="parTrans" cxnId="{616E36AB-F08F-4DF9-9D25-B5716FB71030}">
      <dgm:prSet/>
      <dgm:spPr/>
      <dgm:t>
        <a:bodyPr/>
        <a:lstStyle/>
        <a:p>
          <a:endParaRPr lang="en-US"/>
        </a:p>
      </dgm:t>
    </dgm:pt>
    <dgm:pt modelId="{E713DA03-415B-4F85-8C2A-1DD94BD955AD}" type="sibTrans" cxnId="{616E36AB-F08F-4DF9-9D25-B5716FB71030}">
      <dgm:prSet/>
      <dgm:spPr>
        <a:xfrm>
          <a:off x="5151954" y="1952349"/>
          <a:ext cx="635616" cy="635616"/>
        </a:xfrm>
        <a:prstGeom prst="ellipse">
          <a:avLst/>
        </a:prstGeom>
        <a:blipFill>
          <a:blip xmlns:r="http://schemas.openxmlformats.org/officeDocument/2006/relationships"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rcRect/>
          <a:stretch>
            <a:fillRect/>
          </a:stretch>
        </a:blipFill>
        <a:ln w="38100" cap="flat" cmpd="sng" algn="ctr">
          <a:solidFill>
            <a:sysClr val="window" lastClr="FFFFFF">
              <a:hueOff val="0"/>
              <a:satOff val="0"/>
              <a:lumOff val="0"/>
              <a:alphaOff val="0"/>
            </a:sysClr>
          </a:solidFill>
          <a:prstDash val="solid"/>
        </a:ln>
        <a:effectLst>
          <a:outerShdw blurRad="40000" dist="20000" dir="5400000" rotWithShape="0">
            <a:srgbClr val="000000">
              <a:alpha val="38000"/>
            </a:srgbClr>
          </a:outerShdw>
        </a:effectLst>
      </dgm:spPr>
      <dgm:t>
        <a:bodyPr/>
        <a:lstStyle/>
        <a:p>
          <a:endParaRPr lang="en-US"/>
        </a:p>
      </dgm:t>
      <dgm:extLst>
        <a:ext uri="{E40237B7-FDA0-4F09-8148-C483321AD2D9}">
          <dgm14:cNvPr xmlns:dgm14="http://schemas.microsoft.com/office/drawing/2010/diagram" id="0" name="" descr="Handshake outline"/>
        </a:ext>
      </dgm:extLst>
    </dgm:pt>
    <dgm:pt modelId="{42432175-164D-41D3-9CD8-2220598551F8}">
      <dgm:prSet phldrT="[Text]"/>
      <dgm:spPr>
        <a:xfrm>
          <a:off x="5787570" y="2757463"/>
          <a:ext cx="1339031" cy="635616"/>
        </a:xfrm>
        <a:prstGeom prst="rect">
          <a:avLst/>
        </a:prstGeom>
        <a:noFill/>
        <a:ln>
          <a:noFill/>
        </a:ln>
        <a:effectLst/>
      </dgm:spPr>
      <dgm:t>
        <a:bodyPr/>
        <a:lstStyle/>
        <a:p>
          <a:pPr>
            <a:buNone/>
          </a:pPr>
          <a:r>
            <a:rPr lang="en-US">
              <a:solidFill>
                <a:sysClr val="windowText" lastClr="000000">
                  <a:hueOff val="0"/>
                  <a:satOff val="0"/>
                  <a:lumOff val="0"/>
                  <a:alphaOff val="0"/>
                </a:sysClr>
              </a:solidFill>
              <a:latin typeface="Calibri"/>
              <a:ea typeface="+mn-ea"/>
              <a:cs typeface="+mn-cs"/>
            </a:rPr>
            <a:t>Collaboration and Mutuality</a:t>
          </a:r>
        </a:p>
      </dgm:t>
    </dgm:pt>
    <dgm:pt modelId="{F6DE3E62-7B0E-4922-8109-071A5FAE29DB}" type="parTrans" cxnId="{71B57BAC-00DF-41CD-89B4-D1D2BB120029}">
      <dgm:prSet/>
      <dgm:spPr/>
      <dgm:t>
        <a:bodyPr/>
        <a:lstStyle/>
        <a:p>
          <a:endParaRPr lang="en-US"/>
        </a:p>
      </dgm:t>
    </dgm:pt>
    <dgm:pt modelId="{25D811DD-C85F-41EB-B6B3-9D5730479F07}" type="sibTrans" cxnId="{71B57BAC-00DF-41CD-89B4-D1D2BB120029}">
      <dgm:prSet/>
      <dgm:spPr>
        <a:xfrm>
          <a:off x="5151954" y="2757463"/>
          <a:ext cx="635616" cy="635616"/>
        </a:xfrm>
        <a:prstGeom prst="ellipse">
          <a:avLst/>
        </a:prstGeom>
        <a:blipFill>
          <a:blip xmlns:r="http://schemas.openxmlformats.org/officeDocument/2006/relationships" r:embed="rId7" cstate="email">
            <a:extLst>
              <a:ext uri="{28A0092B-C50C-407E-A947-70E740481C1C}">
                <a14:useLocalDpi xmlns:a14="http://schemas.microsoft.com/office/drawing/2010/main"/>
              </a:ext>
              <a:ext uri="{96DAC541-7B7A-43D3-8B79-37D633B846F1}">
                <asvg:svgBlip xmlns:asvg="http://schemas.microsoft.com/office/drawing/2016/SVG/main" r:embed="rId8"/>
              </a:ext>
            </a:extLst>
          </a:blip>
          <a:srcRect/>
          <a:stretch>
            <a:fillRect/>
          </a:stretch>
        </a:blipFill>
        <a:ln w="38100" cap="flat" cmpd="sng" algn="ctr">
          <a:solidFill>
            <a:sysClr val="window" lastClr="FFFFFF">
              <a:hueOff val="0"/>
              <a:satOff val="0"/>
              <a:lumOff val="0"/>
              <a:alphaOff val="0"/>
            </a:sysClr>
          </a:solidFill>
          <a:prstDash val="solid"/>
        </a:ln>
        <a:effectLst>
          <a:outerShdw blurRad="40000" dist="20000" dir="5400000" rotWithShape="0">
            <a:srgbClr val="000000">
              <a:alpha val="38000"/>
            </a:srgbClr>
          </a:outerShdw>
        </a:effectLst>
      </dgm:spPr>
      <dgm:t>
        <a:bodyPr/>
        <a:lstStyle/>
        <a:p>
          <a:endParaRPr lang="en-US"/>
        </a:p>
      </dgm:t>
      <dgm:extLst>
        <a:ext uri="{E40237B7-FDA0-4F09-8148-C483321AD2D9}">
          <dgm14:cNvPr xmlns:dgm14="http://schemas.microsoft.com/office/drawing/2010/diagram" id="0" name="" descr="Cheers outline"/>
        </a:ext>
      </dgm:extLst>
    </dgm:pt>
    <dgm:pt modelId="{C5006F3B-1760-4118-97B1-71B4E44B61F9}">
      <dgm:prSet phldrT="[Text]"/>
      <dgm:spPr>
        <a:xfrm>
          <a:off x="6125718" y="3511727"/>
          <a:ext cx="1639415" cy="635616"/>
        </a:xfrm>
        <a:prstGeom prst="rect">
          <a:avLst/>
        </a:prstGeom>
        <a:noFill/>
        <a:ln>
          <a:noFill/>
        </a:ln>
        <a:effectLst/>
      </dgm:spPr>
      <dgm:t>
        <a:bodyPr/>
        <a:lstStyle/>
        <a:p>
          <a:pPr>
            <a:buNone/>
          </a:pPr>
          <a:r>
            <a:rPr lang="en-US">
              <a:solidFill>
                <a:sysClr val="windowText" lastClr="000000">
                  <a:hueOff val="0"/>
                  <a:satOff val="0"/>
                  <a:lumOff val="0"/>
                  <a:alphaOff val="0"/>
                </a:sysClr>
              </a:solidFill>
              <a:latin typeface="Calibri"/>
              <a:ea typeface="+mn-ea"/>
              <a:cs typeface="+mn-cs"/>
            </a:rPr>
            <a:t>Empowerment, Voice, and Choice</a:t>
          </a:r>
        </a:p>
      </dgm:t>
    </dgm:pt>
    <dgm:pt modelId="{9F9D3D00-09D3-4701-B038-9144301A633A}" type="parTrans" cxnId="{6E91EB43-539A-4437-BE55-C35B4DB3771B}">
      <dgm:prSet/>
      <dgm:spPr/>
      <dgm:t>
        <a:bodyPr/>
        <a:lstStyle/>
        <a:p>
          <a:endParaRPr lang="en-US"/>
        </a:p>
      </dgm:t>
    </dgm:pt>
    <dgm:pt modelId="{D2967C72-0920-411D-8A44-6C3111D4E5B5}" type="sibTrans" cxnId="{6E91EB43-539A-4437-BE55-C35B4DB3771B}">
      <dgm:prSet/>
      <dgm:spPr>
        <a:xfrm>
          <a:off x="5490102" y="3511727"/>
          <a:ext cx="635616" cy="635616"/>
        </a:xfrm>
        <a:prstGeom prst="ellipse">
          <a:avLst/>
        </a:prstGeom>
        <a:blipFill>
          <a:blip xmlns:r="http://schemas.openxmlformats.org/officeDocument/2006/relationships" r:embed="rId9" cstate="email">
            <a:extLst>
              <a:ext uri="{28A0092B-C50C-407E-A947-70E740481C1C}">
                <a14:useLocalDpi xmlns:a14="http://schemas.microsoft.com/office/drawing/2010/main"/>
              </a:ext>
              <a:ext uri="{96DAC541-7B7A-43D3-8B79-37D633B846F1}">
                <asvg:svgBlip xmlns:asvg="http://schemas.microsoft.com/office/drawing/2016/SVG/main" r:embed="rId10"/>
              </a:ext>
            </a:extLst>
          </a:blip>
          <a:srcRect/>
          <a:stretch>
            <a:fillRect/>
          </a:stretch>
        </a:blipFill>
        <a:ln w="38100" cap="flat" cmpd="sng" algn="ctr">
          <a:solidFill>
            <a:sysClr val="window" lastClr="FFFFFF">
              <a:hueOff val="0"/>
              <a:satOff val="0"/>
              <a:lumOff val="0"/>
              <a:alphaOff val="0"/>
            </a:sysClr>
          </a:solidFill>
          <a:prstDash val="solid"/>
        </a:ln>
        <a:effectLst>
          <a:outerShdw blurRad="40000" dist="20000" dir="5400000" rotWithShape="0">
            <a:srgbClr val="000000">
              <a:alpha val="38000"/>
            </a:srgbClr>
          </a:outerShdw>
        </a:effectLst>
      </dgm:spPr>
      <dgm:t>
        <a:bodyPr/>
        <a:lstStyle/>
        <a:p>
          <a:endParaRPr lang="en-US"/>
        </a:p>
      </dgm:t>
      <dgm:extLst>
        <a:ext uri="{E40237B7-FDA0-4F09-8148-C483321AD2D9}">
          <dgm14:cNvPr xmlns:dgm14="http://schemas.microsoft.com/office/drawing/2010/diagram" id="0" name="" descr="Aspiration outline"/>
        </a:ext>
      </dgm:extLst>
    </dgm:pt>
    <dgm:pt modelId="{68D6F5C4-9FB6-4DBB-A13A-B60ED8F53E3F}">
      <dgm:prSet phldrT="[Text]"/>
      <dgm:spPr>
        <a:xfrm>
          <a:off x="6746503" y="4155818"/>
          <a:ext cx="1703724" cy="635616"/>
        </a:xfrm>
        <a:prstGeom prst="rect">
          <a:avLst/>
        </a:prstGeom>
        <a:noFill/>
        <a:ln>
          <a:noFill/>
        </a:ln>
        <a:effectLst/>
      </dgm:spPr>
      <dgm:t>
        <a:bodyPr/>
        <a:lstStyle/>
        <a:p>
          <a:pPr>
            <a:buNone/>
          </a:pPr>
          <a:r>
            <a:rPr lang="en-US">
              <a:solidFill>
                <a:sysClr val="windowText" lastClr="000000">
                  <a:hueOff val="0"/>
                  <a:satOff val="0"/>
                  <a:lumOff val="0"/>
                  <a:alphaOff val="0"/>
                </a:sysClr>
              </a:solidFill>
              <a:latin typeface="Calibri"/>
              <a:ea typeface="+mn-ea"/>
              <a:cs typeface="+mn-cs"/>
            </a:rPr>
            <a:t>Cultural, Historical, and Gender Issues </a:t>
          </a:r>
        </a:p>
      </dgm:t>
    </dgm:pt>
    <dgm:pt modelId="{143227A6-C0FE-492D-8C7A-F68AAD6FDA26}" type="parTrans" cxnId="{606D9D7A-CBB9-4F13-83C3-CFC8184474B0}">
      <dgm:prSet/>
      <dgm:spPr/>
      <dgm:t>
        <a:bodyPr/>
        <a:lstStyle/>
        <a:p>
          <a:endParaRPr lang="en-US"/>
        </a:p>
      </dgm:t>
    </dgm:pt>
    <dgm:pt modelId="{276AE738-14C9-4202-AFF9-267BAA262EA8}" type="sibTrans" cxnId="{606D9D7A-CBB9-4F13-83C3-CFC8184474B0}">
      <dgm:prSet/>
      <dgm:spPr>
        <a:xfrm>
          <a:off x="6110887" y="4155818"/>
          <a:ext cx="635616" cy="635616"/>
        </a:xfrm>
        <a:prstGeom prst="ellipse">
          <a:avLst/>
        </a:prstGeom>
        <a:blipFill>
          <a:blip xmlns:r="http://schemas.openxmlformats.org/officeDocument/2006/relationships" r:embed="rId11" cstate="email">
            <a:extLst>
              <a:ext uri="{28A0092B-C50C-407E-A947-70E740481C1C}">
                <a14:useLocalDpi xmlns:a14="http://schemas.microsoft.com/office/drawing/2010/main"/>
              </a:ext>
              <a:ext uri="{96DAC541-7B7A-43D3-8B79-37D633B846F1}">
                <asvg:svgBlip xmlns:asvg="http://schemas.microsoft.com/office/drawing/2016/SVG/main" r:embed="rId12"/>
              </a:ext>
            </a:extLst>
          </a:blip>
          <a:srcRect/>
          <a:stretch>
            <a:fillRect/>
          </a:stretch>
        </a:blipFill>
        <a:ln w="38100" cap="flat" cmpd="sng" algn="ctr">
          <a:solidFill>
            <a:sysClr val="window" lastClr="FFFFFF">
              <a:hueOff val="0"/>
              <a:satOff val="0"/>
              <a:lumOff val="0"/>
              <a:alphaOff val="0"/>
            </a:sysClr>
          </a:solidFill>
          <a:prstDash val="solid"/>
        </a:ln>
        <a:effectLst>
          <a:outerShdw blurRad="40000" dist="20000" dir="5400000" rotWithShape="0">
            <a:srgbClr val="000000">
              <a:alpha val="38000"/>
            </a:srgbClr>
          </a:outerShdw>
        </a:effectLst>
      </dgm:spPr>
      <dgm:t>
        <a:bodyPr/>
        <a:lstStyle/>
        <a:p>
          <a:endParaRPr lang="en-US"/>
        </a:p>
      </dgm:t>
      <dgm:extLst>
        <a:ext uri="{E40237B7-FDA0-4F09-8148-C483321AD2D9}">
          <dgm14:cNvPr xmlns:dgm14="http://schemas.microsoft.com/office/drawing/2010/diagram" id="0" name="" descr="Blockchain outline"/>
        </a:ext>
      </dgm:extLst>
    </dgm:pt>
    <dgm:pt modelId="{F5D8DEAE-D79B-4CB1-A47B-BB669756E756}">
      <dgm:prSet phldrT="[Text]"/>
      <dgm:spPr>
        <a:xfrm>
          <a:off x="787391" y="2804075"/>
          <a:ext cx="2711961" cy="1398355"/>
        </a:xfrm>
        <a:prstGeom prst="rect">
          <a:avLst/>
        </a:prstGeom>
        <a:noFill/>
        <a:ln w="38100" cap="flat" cmpd="sng" algn="ctr">
          <a:noFill/>
          <a:prstDash val="solid"/>
        </a:ln>
        <a:effectLst>
          <a:outerShdw blurRad="40000" dist="20000" dir="5400000" rotWithShape="0">
            <a:srgbClr val="000000">
              <a:alpha val="38000"/>
            </a:srgbClr>
          </a:outerShdw>
        </a:effectLst>
        <a:sp3d/>
      </dgm:spPr>
      <dgm:t>
        <a:bodyPr/>
        <a:lstStyle/>
        <a:p>
          <a:pPr>
            <a:buNone/>
          </a:pPr>
          <a:endParaRPr lang="en-US">
            <a:solidFill>
              <a:sysClr val="window" lastClr="FFFFFF"/>
            </a:solidFill>
            <a:latin typeface="Calibri"/>
            <a:ea typeface="+mn-ea"/>
            <a:cs typeface="+mn-cs"/>
          </a:endParaRPr>
        </a:p>
      </dgm:t>
    </dgm:pt>
    <dgm:pt modelId="{3C2FF6CE-B726-4D5C-B912-EB52159126C2}" type="parTrans" cxnId="{4211F0D7-5372-4392-AE4E-275699A1A589}">
      <dgm:prSet/>
      <dgm:spPr/>
      <dgm:t>
        <a:bodyPr/>
        <a:lstStyle/>
        <a:p>
          <a:endParaRPr lang="en-US"/>
        </a:p>
      </dgm:t>
    </dgm:pt>
    <dgm:pt modelId="{CF72002C-BCCD-4977-8D96-4D7129D9CBC0}" type="sibTrans" cxnId="{4211F0D7-5372-4392-AE4E-275699A1A589}">
      <dgm:prSet/>
      <dgm:spPr>
        <a:xfrm>
          <a:off x="24651" y="553994"/>
          <a:ext cx="4237440" cy="4237440"/>
        </a:xfrm>
        <a:prstGeom prst="ellipse">
          <a:avLst/>
        </a:prstGeom>
        <a:blipFill>
          <a:blip xmlns:r="http://schemas.openxmlformats.org/officeDocument/2006/relationships" r:embed="rId13" cstate="email">
            <a:extLst>
              <a:ext uri="{28A0092B-C50C-407E-A947-70E740481C1C}">
                <a14:useLocalDpi xmlns:a14="http://schemas.microsoft.com/office/drawing/2010/main"/>
              </a:ext>
            </a:extLst>
          </a:blip>
          <a:srcRect/>
          <a:stretch>
            <a:fillRect/>
          </a:stretch>
        </a:blipFill>
        <a:ln w="38100" cap="flat" cmpd="sng" algn="ctr">
          <a:solidFill>
            <a:sysClr val="window" lastClr="FFFFFF">
              <a:hueOff val="0"/>
              <a:satOff val="0"/>
              <a:lumOff val="0"/>
              <a:alphaOff val="0"/>
            </a:sysClr>
          </a:solidFill>
          <a:prstDash val="solid"/>
        </a:ln>
        <a:effectLst>
          <a:outerShdw blurRad="40000" dist="20000" dir="5400000" rotWithShape="0">
            <a:srgbClr val="000000">
              <a:alpha val="38000"/>
            </a:srgbClr>
          </a:outerShdw>
        </a:effectLst>
      </dgm:spPr>
      <dgm:t>
        <a:bodyPr/>
        <a:lstStyle/>
        <a:p>
          <a:endParaRPr lang="en-US"/>
        </a:p>
      </dgm:t>
      <dgm:extLst>
        <a:ext uri="{E40237B7-FDA0-4F09-8148-C483321AD2D9}">
          <dgm14:cNvPr xmlns:dgm14="http://schemas.microsoft.com/office/drawing/2010/diagram" id="0" name="" descr="Stick figure families holding hands"/>
        </a:ext>
      </dgm:extLst>
    </dgm:pt>
    <dgm:pt modelId="{9E32400C-2536-6246-BBD2-4B8BDEA843A6}" type="pres">
      <dgm:prSet presAssocID="{3E3FA040-CAC3-44B6-84D2-5FD863489F91}" presName="Name0" presStyleCnt="0">
        <dgm:presLayoutVars>
          <dgm:chMax val="7"/>
          <dgm:chPref val="7"/>
          <dgm:dir/>
        </dgm:presLayoutVars>
      </dgm:prSet>
      <dgm:spPr/>
    </dgm:pt>
    <dgm:pt modelId="{AEFED80D-90CD-5F4F-8B49-FEB582438619}" type="pres">
      <dgm:prSet presAssocID="{3E3FA040-CAC3-44B6-84D2-5FD863489F91}" presName="Name1" presStyleCnt="0"/>
      <dgm:spPr/>
    </dgm:pt>
    <dgm:pt modelId="{040E0C21-9432-4887-9461-9F37F0065184}" type="pres">
      <dgm:prSet presAssocID="{CF72002C-BCCD-4977-8D96-4D7129D9CBC0}" presName="picture_1" presStyleCnt="0"/>
      <dgm:spPr/>
    </dgm:pt>
    <dgm:pt modelId="{7314B515-A2DA-45D7-AF0A-E66305DAE66D}" type="pres">
      <dgm:prSet presAssocID="{CF72002C-BCCD-4977-8D96-4D7129D9CBC0}" presName="pictureRepeatNode" presStyleLbl="alignImgPlace1" presStyleIdx="0" presStyleCnt="7"/>
      <dgm:spPr/>
    </dgm:pt>
    <dgm:pt modelId="{11F0B3D1-D4DF-485A-96BB-3E077D8C2DA5}" type="pres">
      <dgm:prSet presAssocID="{F5D8DEAE-D79B-4CB1-A47B-BB669756E756}" presName="text_1" presStyleLbl="node1" presStyleIdx="0" presStyleCnt="0">
        <dgm:presLayoutVars>
          <dgm:bulletEnabled val="1"/>
        </dgm:presLayoutVars>
      </dgm:prSet>
      <dgm:spPr/>
    </dgm:pt>
    <dgm:pt modelId="{EBAEF6EC-4F41-4DAF-9E20-0B2C950DDF2C}" type="pres">
      <dgm:prSet presAssocID="{02CD4E1D-9BA5-4EE5-B17C-430C4FA2310D}" presName="picture_2" presStyleCnt="0"/>
      <dgm:spPr/>
    </dgm:pt>
    <dgm:pt modelId="{1F5C15B0-EBDC-604D-B4FD-1440C35B4868}" type="pres">
      <dgm:prSet presAssocID="{02CD4E1D-9BA5-4EE5-B17C-430C4FA2310D}" presName="pictureRepeatNode" presStyleLbl="alignImgPlace1" presStyleIdx="1" presStyleCnt="7"/>
      <dgm:spPr/>
    </dgm:pt>
    <dgm:pt modelId="{0FEEFC42-C02F-480E-B38C-377C931C053E}" type="pres">
      <dgm:prSet presAssocID="{E99CA2C2-BC9E-4665-99AB-A83528C71766}" presName="line_2" presStyleLbl="parChTrans1D1" presStyleIdx="0" presStyleCnt="6"/>
      <dgm:spPr>
        <a:xfrm>
          <a:off x="2143371" y="871802"/>
          <a:ext cx="4285323" cy="0"/>
        </a:xfrm>
        <a:prstGeom prst="line">
          <a:avLst/>
        </a:prstGeom>
        <a:noFill/>
        <a:ln w="25400" cap="flat" cmpd="sng" algn="ctr">
          <a:solidFill>
            <a:srgbClr val="4F81BD">
              <a:shade val="60000"/>
              <a:hueOff val="0"/>
              <a:satOff val="0"/>
              <a:lumOff val="0"/>
              <a:alphaOff val="0"/>
            </a:srgbClr>
          </a:solidFill>
          <a:prstDash val="solid"/>
        </a:ln>
        <a:effectLst/>
      </dgm:spPr>
    </dgm:pt>
    <dgm:pt modelId="{58A000E9-DE46-427B-A75D-1933FAFC28A7}" type="pres">
      <dgm:prSet presAssocID="{E99CA2C2-BC9E-4665-99AB-A83528C71766}" presName="textparent_2" presStyleLbl="node1" presStyleIdx="0" presStyleCnt="0"/>
      <dgm:spPr/>
    </dgm:pt>
    <dgm:pt modelId="{22B23559-E7CA-4E74-BF7E-C40B9E3676FE}" type="pres">
      <dgm:prSet presAssocID="{E99CA2C2-BC9E-4665-99AB-A83528C71766}" presName="text_2" presStyleLbl="revTx" presStyleIdx="0" presStyleCnt="6">
        <dgm:presLayoutVars>
          <dgm:bulletEnabled val="1"/>
        </dgm:presLayoutVars>
      </dgm:prSet>
      <dgm:spPr/>
    </dgm:pt>
    <dgm:pt modelId="{47E2A906-EDE3-45C5-9CAF-6B49FEF3A1DA}" type="pres">
      <dgm:prSet presAssocID="{14D66289-A4B4-4260-AC0F-76D9C7E9E5B3}" presName="picture_3" presStyleCnt="0"/>
      <dgm:spPr/>
    </dgm:pt>
    <dgm:pt modelId="{55DA8E06-0269-6B4B-BC8D-69DCD48FB541}" type="pres">
      <dgm:prSet presAssocID="{14D66289-A4B4-4260-AC0F-76D9C7E9E5B3}" presName="pictureRepeatNode" presStyleLbl="alignImgPlace1" presStyleIdx="2" presStyleCnt="7"/>
      <dgm:spPr/>
    </dgm:pt>
    <dgm:pt modelId="{94D648B2-1BC8-4221-9A2F-7EFB88ED71CF}" type="pres">
      <dgm:prSet presAssocID="{69DF1837-D4B1-483D-A1FC-715AEB1893C9}" presName="line_3" presStyleLbl="parChTrans1D1" presStyleIdx="1" presStyleCnt="6"/>
      <dgm:spPr>
        <a:xfrm>
          <a:off x="2143371" y="1515893"/>
          <a:ext cx="3664538" cy="0"/>
        </a:xfrm>
        <a:prstGeom prst="line">
          <a:avLst/>
        </a:prstGeom>
        <a:noFill/>
        <a:ln w="25400" cap="flat" cmpd="sng" algn="ctr">
          <a:solidFill>
            <a:srgbClr val="4F81BD">
              <a:shade val="60000"/>
              <a:hueOff val="0"/>
              <a:satOff val="0"/>
              <a:lumOff val="0"/>
              <a:alphaOff val="0"/>
            </a:srgbClr>
          </a:solidFill>
          <a:prstDash val="solid"/>
        </a:ln>
        <a:effectLst/>
      </dgm:spPr>
    </dgm:pt>
    <dgm:pt modelId="{B12B141C-5E36-42A7-8534-29597C173711}" type="pres">
      <dgm:prSet presAssocID="{69DF1837-D4B1-483D-A1FC-715AEB1893C9}" presName="textparent_3" presStyleLbl="node1" presStyleIdx="0" presStyleCnt="0"/>
      <dgm:spPr/>
    </dgm:pt>
    <dgm:pt modelId="{0410A4F7-829E-4453-B936-5DF9688775DE}" type="pres">
      <dgm:prSet presAssocID="{69DF1837-D4B1-483D-A1FC-715AEB1893C9}" presName="text_3" presStyleLbl="revTx" presStyleIdx="1" presStyleCnt="6">
        <dgm:presLayoutVars>
          <dgm:bulletEnabled val="1"/>
        </dgm:presLayoutVars>
      </dgm:prSet>
      <dgm:spPr/>
    </dgm:pt>
    <dgm:pt modelId="{4C85057B-CFA1-4C31-9868-E9768F7355FC}" type="pres">
      <dgm:prSet presAssocID="{E713DA03-415B-4F85-8C2A-1DD94BD955AD}" presName="picture_4" presStyleCnt="0"/>
      <dgm:spPr/>
    </dgm:pt>
    <dgm:pt modelId="{93FD411F-D6E9-DC40-B163-329A36235E7D}" type="pres">
      <dgm:prSet presAssocID="{E713DA03-415B-4F85-8C2A-1DD94BD955AD}" presName="pictureRepeatNode" presStyleLbl="alignImgPlace1" presStyleIdx="3" presStyleCnt="7"/>
      <dgm:spPr/>
    </dgm:pt>
    <dgm:pt modelId="{1A36D1FC-031B-4B92-994F-D16436F45DC1}" type="pres">
      <dgm:prSet presAssocID="{CEA16668-7A89-4421-9B75-781641D1AC85}" presName="line_4" presStyleLbl="parChTrans1D1" presStyleIdx="2" presStyleCnt="6"/>
      <dgm:spPr>
        <a:xfrm>
          <a:off x="2143371" y="2270157"/>
          <a:ext cx="3326390" cy="0"/>
        </a:xfrm>
        <a:prstGeom prst="line">
          <a:avLst/>
        </a:prstGeom>
        <a:noFill/>
        <a:ln w="25400" cap="flat" cmpd="sng" algn="ctr">
          <a:solidFill>
            <a:srgbClr val="4F81BD">
              <a:shade val="60000"/>
              <a:hueOff val="0"/>
              <a:satOff val="0"/>
              <a:lumOff val="0"/>
              <a:alphaOff val="0"/>
            </a:srgbClr>
          </a:solidFill>
          <a:prstDash val="solid"/>
        </a:ln>
        <a:effectLst/>
      </dgm:spPr>
    </dgm:pt>
    <dgm:pt modelId="{0C42449A-406C-43EF-865E-F21A3F18D5CC}" type="pres">
      <dgm:prSet presAssocID="{CEA16668-7A89-4421-9B75-781641D1AC85}" presName="textparent_4" presStyleLbl="node1" presStyleIdx="0" presStyleCnt="0"/>
      <dgm:spPr/>
    </dgm:pt>
    <dgm:pt modelId="{FBBD5860-EE50-4234-94EE-2D680E52DFFE}" type="pres">
      <dgm:prSet presAssocID="{CEA16668-7A89-4421-9B75-781641D1AC85}" presName="text_4" presStyleLbl="revTx" presStyleIdx="2" presStyleCnt="6">
        <dgm:presLayoutVars>
          <dgm:bulletEnabled val="1"/>
        </dgm:presLayoutVars>
      </dgm:prSet>
      <dgm:spPr/>
    </dgm:pt>
    <dgm:pt modelId="{710F2F06-9564-40CE-8586-389F6A3A452F}" type="pres">
      <dgm:prSet presAssocID="{25D811DD-C85F-41EB-B6B3-9D5730479F07}" presName="picture_5" presStyleCnt="0"/>
      <dgm:spPr/>
    </dgm:pt>
    <dgm:pt modelId="{015D9740-EA43-6F46-80D1-15690CF00DD7}" type="pres">
      <dgm:prSet presAssocID="{25D811DD-C85F-41EB-B6B3-9D5730479F07}" presName="pictureRepeatNode" presStyleLbl="alignImgPlace1" presStyleIdx="4" presStyleCnt="7"/>
      <dgm:spPr/>
    </dgm:pt>
    <dgm:pt modelId="{F5B04E6F-1DF2-4424-9891-F33DE5A1FC8F}" type="pres">
      <dgm:prSet presAssocID="{42432175-164D-41D3-9CD8-2220598551F8}" presName="line_5" presStyleLbl="parChTrans1D1" presStyleIdx="3" presStyleCnt="6"/>
      <dgm:spPr>
        <a:xfrm>
          <a:off x="2143371" y="3075271"/>
          <a:ext cx="3326390" cy="0"/>
        </a:xfrm>
        <a:prstGeom prst="line">
          <a:avLst/>
        </a:prstGeom>
        <a:noFill/>
        <a:ln w="25400" cap="flat" cmpd="sng" algn="ctr">
          <a:solidFill>
            <a:srgbClr val="4F81BD">
              <a:shade val="60000"/>
              <a:hueOff val="0"/>
              <a:satOff val="0"/>
              <a:lumOff val="0"/>
              <a:alphaOff val="0"/>
            </a:srgbClr>
          </a:solidFill>
          <a:prstDash val="solid"/>
        </a:ln>
        <a:effectLst/>
      </dgm:spPr>
    </dgm:pt>
    <dgm:pt modelId="{06404269-690A-4382-992F-8E132103909F}" type="pres">
      <dgm:prSet presAssocID="{42432175-164D-41D3-9CD8-2220598551F8}" presName="textparent_5" presStyleLbl="node1" presStyleIdx="0" presStyleCnt="0"/>
      <dgm:spPr/>
    </dgm:pt>
    <dgm:pt modelId="{1D935F53-3459-4CB3-B3C3-FA117418B9F1}" type="pres">
      <dgm:prSet presAssocID="{42432175-164D-41D3-9CD8-2220598551F8}" presName="text_5" presStyleLbl="revTx" presStyleIdx="3" presStyleCnt="6">
        <dgm:presLayoutVars>
          <dgm:bulletEnabled val="1"/>
        </dgm:presLayoutVars>
      </dgm:prSet>
      <dgm:spPr/>
    </dgm:pt>
    <dgm:pt modelId="{A4D9C17B-BBAD-45B5-AE3A-3D525BB847CB}" type="pres">
      <dgm:prSet presAssocID="{D2967C72-0920-411D-8A44-6C3111D4E5B5}" presName="picture_6" presStyleCnt="0"/>
      <dgm:spPr/>
    </dgm:pt>
    <dgm:pt modelId="{F2AA9053-03E0-2949-AF78-F095351A7E69}" type="pres">
      <dgm:prSet presAssocID="{D2967C72-0920-411D-8A44-6C3111D4E5B5}" presName="pictureRepeatNode" presStyleLbl="alignImgPlace1" presStyleIdx="5" presStyleCnt="7"/>
      <dgm:spPr/>
    </dgm:pt>
    <dgm:pt modelId="{4CDFDC21-C1F0-4A0E-ADA9-B070E7312760}" type="pres">
      <dgm:prSet presAssocID="{C5006F3B-1760-4118-97B1-71B4E44B61F9}" presName="line_6" presStyleLbl="parChTrans1D1" presStyleIdx="4" presStyleCnt="6"/>
      <dgm:spPr>
        <a:xfrm>
          <a:off x="2143371" y="3829535"/>
          <a:ext cx="3664538" cy="0"/>
        </a:xfrm>
        <a:prstGeom prst="line">
          <a:avLst/>
        </a:prstGeom>
        <a:noFill/>
        <a:ln w="25400" cap="flat" cmpd="sng" algn="ctr">
          <a:solidFill>
            <a:srgbClr val="4F81BD">
              <a:shade val="60000"/>
              <a:hueOff val="0"/>
              <a:satOff val="0"/>
              <a:lumOff val="0"/>
              <a:alphaOff val="0"/>
            </a:srgbClr>
          </a:solidFill>
          <a:prstDash val="solid"/>
        </a:ln>
        <a:effectLst/>
      </dgm:spPr>
    </dgm:pt>
    <dgm:pt modelId="{6B5ADFFC-D9CA-4801-891A-C083E1485F82}" type="pres">
      <dgm:prSet presAssocID="{C5006F3B-1760-4118-97B1-71B4E44B61F9}" presName="textparent_6" presStyleLbl="node1" presStyleIdx="0" presStyleCnt="0"/>
      <dgm:spPr/>
    </dgm:pt>
    <dgm:pt modelId="{29D6ABD3-81A3-4F1C-99F6-C3C2C5AA5695}" type="pres">
      <dgm:prSet presAssocID="{C5006F3B-1760-4118-97B1-71B4E44B61F9}" presName="text_6" presStyleLbl="revTx" presStyleIdx="4" presStyleCnt="6">
        <dgm:presLayoutVars>
          <dgm:bulletEnabled val="1"/>
        </dgm:presLayoutVars>
      </dgm:prSet>
      <dgm:spPr/>
    </dgm:pt>
    <dgm:pt modelId="{72F47A14-CFCA-4B97-BDEC-603457F47821}" type="pres">
      <dgm:prSet presAssocID="{276AE738-14C9-4202-AFF9-267BAA262EA8}" presName="picture_7" presStyleCnt="0"/>
      <dgm:spPr/>
    </dgm:pt>
    <dgm:pt modelId="{9E22FCB8-12B7-C24E-85EE-39D49FB20308}" type="pres">
      <dgm:prSet presAssocID="{276AE738-14C9-4202-AFF9-267BAA262EA8}" presName="pictureRepeatNode" presStyleLbl="alignImgPlace1" presStyleIdx="6" presStyleCnt="7"/>
      <dgm:spPr/>
    </dgm:pt>
    <dgm:pt modelId="{55838E83-1431-400E-ACCD-A308F251B33C}" type="pres">
      <dgm:prSet presAssocID="{68D6F5C4-9FB6-4DBB-A13A-B60ED8F53E3F}" presName="line_7" presStyleLbl="parChTrans1D1" presStyleIdx="5" presStyleCnt="6"/>
      <dgm:spPr>
        <a:xfrm>
          <a:off x="2143371" y="4473626"/>
          <a:ext cx="4285323" cy="0"/>
        </a:xfrm>
        <a:prstGeom prst="line">
          <a:avLst/>
        </a:prstGeom>
        <a:noFill/>
        <a:ln w="25400" cap="flat" cmpd="sng" algn="ctr">
          <a:solidFill>
            <a:srgbClr val="4F81BD">
              <a:shade val="60000"/>
              <a:hueOff val="0"/>
              <a:satOff val="0"/>
              <a:lumOff val="0"/>
              <a:alphaOff val="0"/>
            </a:srgbClr>
          </a:solidFill>
          <a:prstDash val="solid"/>
        </a:ln>
        <a:effectLst/>
      </dgm:spPr>
    </dgm:pt>
    <dgm:pt modelId="{B2BA48DA-3DD6-495C-ADD2-E00F96973156}" type="pres">
      <dgm:prSet presAssocID="{68D6F5C4-9FB6-4DBB-A13A-B60ED8F53E3F}" presName="textparent_7" presStyleLbl="node1" presStyleIdx="0" presStyleCnt="0"/>
      <dgm:spPr/>
    </dgm:pt>
    <dgm:pt modelId="{7C7FD732-0F43-4226-AB94-A3F29546C16D}" type="pres">
      <dgm:prSet presAssocID="{68D6F5C4-9FB6-4DBB-A13A-B60ED8F53E3F}" presName="text_7" presStyleLbl="revTx" presStyleIdx="5" presStyleCnt="6">
        <dgm:presLayoutVars>
          <dgm:bulletEnabled val="1"/>
        </dgm:presLayoutVars>
      </dgm:prSet>
      <dgm:spPr/>
    </dgm:pt>
  </dgm:ptLst>
  <dgm:cxnLst>
    <dgm:cxn modelId="{962DA706-E056-4EEB-92B9-55318EEA2C90}" type="presOf" srcId="{25D811DD-C85F-41EB-B6B3-9D5730479F07}" destId="{015D9740-EA43-6F46-80D1-15690CF00DD7}" srcOrd="0" destOrd="0" presId="urn:microsoft.com/office/officeart/2008/layout/CircularPictureCallout"/>
    <dgm:cxn modelId="{EDF5DF31-1326-46B3-BA26-D613F73AE5F3}" type="presOf" srcId="{CF72002C-BCCD-4977-8D96-4D7129D9CBC0}" destId="{7314B515-A2DA-45D7-AF0A-E66305DAE66D}" srcOrd="0" destOrd="0" presId="urn:microsoft.com/office/officeart/2008/layout/CircularPictureCallout"/>
    <dgm:cxn modelId="{DF4B923F-4B9C-4CF5-8227-1EB5D835E2EC}" type="presOf" srcId="{E713DA03-415B-4F85-8C2A-1DD94BD955AD}" destId="{93FD411F-D6E9-DC40-B163-329A36235E7D}" srcOrd="0" destOrd="0" presId="urn:microsoft.com/office/officeart/2008/layout/CircularPictureCallout"/>
    <dgm:cxn modelId="{687C7D5F-F114-4687-A428-14E189AA6E0C}" srcId="{3E3FA040-CAC3-44B6-84D2-5FD863489F91}" destId="{69DF1837-D4B1-483D-A1FC-715AEB1893C9}" srcOrd="2" destOrd="0" parTransId="{71AB4F3F-F6B6-42C1-8EFE-DF6B891F89FB}" sibTransId="{14D66289-A4B4-4260-AC0F-76D9C7E9E5B3}"/>
    <dgm:cxn modelId="{6E91EB43-539A-4437-BE55-C35B4DB3771B}" srcId="{3E3FA040-CAC3-44B6-84D2-5FD863489F91}" destId="{C5006F3B-1760-4118-97B1-71B4E44B61F9}" srcOrd="5" destOrd="0" parTransId="{9F9D3D00-09D3-4701-B038-9144301A633A}" sibTransId="{D2967C72-0920-411D-8A44-6C3111D4E5B5}"/>
    <dgm:cxn modelId="{477F6F6B-10B2-4E26-88B1-C5287D81A17D}" type="presOf" srcId="{276AE738-14C9-4202-AFF9-267BAA262EA8}" destId="{9E22FCB8-12B7-C24E-85EE-39D49FB20308}" srcOrd="0" destOrd="0" presId="urn:microsoft.com/office/officeart/2008/layout/CircularPictureCallout"/>
    <dgm:cxn modelId="{5275A14D-402E-4900-A341-9BB02A03B518}" type="presOf" srcId="{E99CA2C2-BC9E-4665-99AB-A83528C71766}" destId="{22B23559-E7CA-4E74-BF7E-C40B9E3676FE}" srcOrd="0" destOrd="0" presId="urn:microsoft.com/office/officeart/2008/layout/CircularPictureCallout"/>
    <dgm:cxn modelId="{C899B659-1B1B-4E53-BD8E-1FD07411C6E9}" type="presOf" srcId="{02CD4E1D-9BA5-4EE5-B17C-430C4FA2310D}" destId="{1F5C15B0-EBDC-604D-B4FD-1440C35B4868}" srcOrd="0" destOrd="0" presId="urn:microsoft.com/office/officeart/2008/layout/CircularPictureCallout"/>
    <dgm:cxn modelId="{606D9D7A-CBB9-4F13-83C3-CFC8184474B0}" srcId="{3E3FA040-CAC3-44B6-84D2-5FD863489F91}" destId="{68D6F5C4-9FB6-4DBB-A13A-B60ED8F53E3F}" srcOrd="6" destOrd="0" parTransId="{143227A6-C0FE-492D-8C7A-F68AAD6FDA26}" sibTransId="{276AE738-14C9-4202-AFF9-267BAA262EA8}"/>
    <dgm:cxn modelId="{C7F03085-2150-4448-A932-66B94085371C}" type="presOf" srcId="{3E3FA040-CAC3-44B6-84D2-5FD863489F91}" destId="{9E32400C-2536-6246-BBD2-4B8BDEA843A6}" srcOrd="0" destOrd="0" presId="urn:microsoft.com/office/officeart/2008/layout/CircularPictureCallout"/>
    <dgm:cxn modelId="{7770BD91-ECF8-4891-94B2-A316F4E467C7}" type="presOf" srcId="{C5006F3B-1760-4118-97B1-71B4E44B61F9}" destId="{29D6ABD3-81A3-4F1C-99F6-C3C2C5AA5695}" srcOrd="0" destOrd="0" presId="urn:microsoft.com/office/officeart/2008/layout/CircularPictureCallout"/>
    <dgm:cxn modelId="{62975393-0CDE-4F0B-8A93-E6D82318C639}" type="presOf" srcId="{69DF1837-D4B1-483D-A1FC-715AEB1893C9}" destId="{0410A4F7-829E-4453-B936-5DF9688775DE}" srcOrd="0" destOrd="0" presId="urn:microsoft.com/office/officeart/2008/layout/CircularPictureCallout"/>
    <dgm:cxn modelId="{79A7E5A9-A865-400E-88F3-745E946B06D9}" type="presOf" srcId="{F5D8DEAE-D79B-4CB1-A47B-BB669756E756}" destId="{11F0B3D1-D4DF-485A-96BB-3E077D8C2DA5}" srcOrd="0" destOrd="0" presId="urn:microsoft.com/office/officeart/2008/layout/CircularPictureCallout"/>
    <dgm:cxn modelId="{616E36AB-F08F-4DF9-9D25-B5716FB71030}" srcId="{3E3FA040-CAC3-44B6-84D2-5FD863489F91}" destId="{CEA16668-7A89-4421-9B75-781641D1AC85}" srcOrd="3" destOrd="0" parTransId="{4630BDA8-D66A-4277-B39A-42FFA3B22C0D}" sibTransId="{E713DA03-415B-4F85-8C2A-1DD94BD955AD}"/>
    <dgm:cxn modelId="{71B57BAC-00DF-41CD-89B4-D1D2BB120029}" srcId="{3E3FA040-CAC3-44B6-84D2-5FD863489F91}" destId="{42432175-164D-41D3-9CD8-2220598551F8}" srcOrd="4" destOrd="0" parTransId="{F6DE3E62-7B0E-4922-8109-071A5FAE29DB}" sibTransId="{25D811DD-C85F-41EB-B6B3-9D5730479F07}"/>
    <dgm:cxn modelId="{1AA20AAD-C6F4-4A23-9DCC-04236D71E486}" type="presOf" srcId="{14D66289-A4B4-4260-AC0F-76D9C7E9E5B3}" destId="{55DA8E06-0269-6B4B-BC8D-69DCD48FB541}" srcOrd="0" destOrd="0" presId="urn:microsoft.com/office/officeart/2008/layout/CircularPictureCallout"/>
    <dgm:cxn modelId="{A1BA08AF-2388-4969-8A4B-3B21ABB1F3ED}" type="presOf" srcId="{D2967C72-0920-411D-8A44-6C3111D4E5B5}" destId="{F2AA9053-03E0-2949-AF78-F095351A7E69}" srcOrd="0" destOrd="0" presId="urn:microsoft.com/office/officeart/2008/layout/CircularPictureCallout"/>
    <dgm:cxn modelId="{99DBF1D3-4D3B-49CF-A5CF-3D6A0B776191}" type="presOf" srcId="{68D6F5C4-9FB6-4DBB-A13A-B60ED8F53E3F}" destId="{7C7FD732-0F43-4226-AB94-A3F29546C16D}" srcOrd="0" destOrd="0" presId="urn:microsoft.com/office/officeart/2008/layout/CircularPictureCallout"/>
    <dgm:cxn modelId="{4211F0D7-5372-4392-AE4E-275699A1A589}" srcId="{3E3FA040-CAC3-44B6-84D2-5FD863489F91}" destId="{F5D8DEAE-D79B-4CB1-A47B-BB669756E756}" srcOrd="0" destOrd="0" parTransId="{3C2FF6CE-B726-4D5C-B912-EB52159126C2}" sibTransId="{CF72002C-BCCD-4977-8D96-4D7129D9CBC0}"/>
    <dgm:cxn modelId="{5F1B7FDF-F930-419E-9377-E7299C13C5D7}" type="presOf" srcId="{42432175-164D-41D3-9CD8-2220598551F8}" destId="{1D935F53-3459-4CB3-B3C3-FA117418B9F1}" srcOrd="0" destOrd="0" presId="urn:microsoft.com/office/officeart/2008/layout/CircularPictureCallout"/>
    <dgm:cxn modelId="{806714E2-67D4-4331-B6B9-88BE5A254CDC}" srcId="{3E3FA040-CAC3-44B6-84D2-5FD863489F91}" destId="{E99CA2C2-BC9E-4665-99AB-A83528C71766}" srcOrd="1" destOrd="0" parTransId="{DBAEA0CF-3865-4E37-9582-39A8D00993B7}" sibTransId="{02CD4E1D-9BA5-4EE5-B17C-430C4FA2310D}"/>
    <dgm:cxn modelId="{5D77FFFA-ABEF-4206-AC0F-AD617CEF9924}" type="presOf" srcId="{CEA16668-7A89-4421-9B75-781641D1AC85}" destId="{FBBD5860-EE50-4234-94EE-2D680E52DFFE}" srcOrd="0" destOrd="0" presId="urn:microsoft.com/office/officeart/2008/layout/CircularPictureCallout"/>
    <dgm:cxn modelId="{B5692292-1721-F64F-88C1-8C3E941A5933}" type="presParOf" srcId="{9E32400C-2536-6246-BBD2-4B8BDEA843A6}" destId="{AEFED80D-90CD-5F4F-8B49-FEB582438619}" srcOrd="0" destOrd="0" presId="urn:microsoft.com/office/officeart/2008/layout/CircularPictureCallout"/>
    <dgm:cxn modelId="{A47A5EC5-8385-4796-9B0F-7537F2800E62}" type="presParOf" srcId="{AEFED80D-90CD-5F4F-8B49-FEB582438619}" destId="{040E0C21-9432-4887-9461-9F37F0065184}" srcOrd="0" destOrd="0" presId="urn:microsoft.com/office/officeart/2008/layout/CircularPictureCallout"/>
    <dgm:cxn modelId="{3301A671-FA3B-40E1-86E1-E2AD04EF4DA1}" type="presParOf" srcId="{040E0C21-9432-4887-9461-9F37F0065184}" destId="{7314B515-A2DA-45D7-AF0A-E66305DAE66D}" srcOrd="0" destOrd="0" presId="urn:microsoft.com/office/officeart/2008/layout/CircularPictureCallout"/>
    <dgm:cxn modelId="{B129DEA5-45BA-4C36-BF15-66670F102190}" type="presParOf" srcId="{AEFED80D-90CD-5F4F-8B49-FEB582438619}" destId="{11F0B3D1-D4DF-485A-96BB-3E077D8C2DA5}" srcOrd="1" destOrd="0" presId="urn:microsoft.com/office/officeart/2008/layout/CircularPictureCallout"/>
    <dgm:cxn modelId="{AEC1F21D-A4AC-4CDA-9AD4-4471B7F2A276}" type="presParOf" srcId="{AEFED80D-90CD-5F4F-8B49-FEB582438619}" destId="{EBAEF6EC-4F41-4DAF-9E20-0B2C950DDF2C}" srcOrd="2" destOrd="0" presId="urn:microsoft.com/office/officeart/2008/layout/CircularPictureCallout"/>
    <dgm:cxn modelId="{369DF9FD-5E62-4A8C-99CC-5EFDE86F11E7}" type="presParOf" srcId="{EBAEF6EC-4F41-4DAF-9E20-0B2C950DDF2C}" destId="{1F5C15B0-EBDC-604D-B4FD-1440C35B4868}" srcOrd="0" destOrd="0" presId="urn:microsoft.com/office/officeart/2008/layout/CircularPictureCallout"/>
    <dgm:cxn modelId="{A7C0010D-96AD-44F3-A93D-5C3C03602D52}" type="presParOf" srcId="{AEFED80D-90CD-5F4F-8B49-FEB582438619}" destId="{0FEEFC42-C02F-480E-B38C-377C931C053E}" srcOrd="3" destOrd="0" presId="urn:microsoft.com/office/officeart/2008/layout/CircularPictureCallout"/>
    <dgm:cxn modelId="{8A98A9B9-0702-449D-829C-B261C13F0B14}" type="presParOf" srcId="{AEFED80D-90CD-5F4F-8B49-FEB582438619}" destId="{58A000E9-DE46-427B-A75D-1933FAFC28A7}" srcOrd="4" destOrd="0" presId="urn:microsoft.com/office/officeart/2008/layout/CircularPictureCallout"/>
    <dgm:cxn modelId="{7F6FE7FC-1D2F-429C-93CA-4D7E0EFCADF8}" type="presParOf" srcId="{58A000E9-DE46-427B-A75D-1933FAFC28A7}" destId="{22B23559-E7CA-4E74-BF7E-C40B9E3676FE}" srcOrd="0" destOrd="0" presId="urn:microsoft.com/office/officeart/2008/layout/CircularPictureCallout"/>
    <dgm:cxn modelId="{8851F641-050B-4DA1-97B3-0B8CB4B5AABA}" type="presParOf" srcId="{AEFED80D-90CD-5F4F-8B49-FEB582438619}" destId="{47E2A906-EDE3-45C5-9CAF-6B49FEF3A1DA}" srcOrd="5" destOrd="0" presId="urn:microsoft.com/office/officeart/2008/layout/CircularPictureCallout"/>
    <dgm:cxn modelId="{4002354F-1C4E-4A2E-8EA2-24A9E9FEC2C3}" type="presParOf" srcId="{47E2A906-EDE3-45C5-9CAF-6B49FEF3A1DA}" destId="{55DA8E06-0269-6B4B-BC8D-69DCD48FB541}" srcOrd="0" destOrd="0" presId="urn:microsoft.com/office/officeart/2008/layout/CircularPictureCallout"/>
    <dgm:cxn modelId="{5D52B245-34F9-42AB-8B20-67F7EA41F76B}" type="presParOf" srcId="{AEFED80D-90CD-5F4F-8B49-FEB582438619}" destId="{94D648B2-1BC8-4221-9A2F-7EFB88ED71CF}" srcOrd="6" destOrd="0" presId="urn:microsoft.com/office/officeart/2008/layout/CircularPictureCallout"/>
    <dgm:cxn modelId="{F3DEEDCA-E57C-4CCC-8DC7-932CA82CE07F}" type="presParOf" srcId="{AEFED80D-90CD-5F4F-8B49-FEB582438619}" destId="{B12B141C-5E36-42A7-8534-29597C173711}" srcOrd="7" destOrd="0" presId="urn:microsoft.com/office/officeart/2008/layout/CircularPictureCallout"/>
    <dgm:cxn modelId="{AB6903E9-63CA-4ACD-BF76-90F4D36F34BE}" type="presParOf" srcId="{B12B141C-5E36-42A7-8534-29597C173711}" destId="{0410A4F7-829E-4453-B936-5DF9688775DE}" srcOrd="0" destOrd="0" presId="urn:microsoft.com/office/officeart/2008/layout/CircularPictureCallout"/>
    <dgm:cxn modelId="{2EFCA50E-0C57-4946-943E-1D2345C03F8C}" type="presParOf" srcId="{AEFED80D-90CD-5F4F-8B49-FEB582438619}" destId="{4C85057B-CFA1-4C31-9868-E9768F7355FC}" srcOrd="8" destOrd="0" presId="urn:microsoft.com/office/officeart/2008/layout/CircularPictureCallout"/>
    <dgm:cxn modelId="{D130E57A-77D4-496A-929B-66E166446DB5}" type="presParOf" srcId="{4C85057B-CFA1-4C31-9868-E9768F7355FC}" destId="{93FD411F-D6E9-DC40-B163-329A36235E7D}" srcOrd="0" destOrd="0" presId="urn:microsoft.com/office/officeart/2008/layout/CircularPictureCallout"/>
    <dgm:cxn modelId="{768EF738-7592-415F-A2F7-B9CF9AF7A8B6}" type="presParOf" srcId="{AEFED80D-90CD-5F4F-8B49-FEB582438619}" destId="{1A36D1FC-031B-4B92-994F-D16436F45DC1}" srcOrd="9" destOrd="0" presId="urn:microsoft.com/office/officeart/2008/layout/CircularPictureCallout"/>
    <dgm:cxn modelId="{91DAAFAE-BC8D-4169-BBFA-3905DCC86162}" type="presParOf" srcId="{AEFED80D-90CD-5F4F-8B49-FEB582438619}" destId="{0C42449A-406C-43EF-865E-F21A3F18D5CC}" srcOrd="10" destOrd="0" presId="urn:microsoft.com/office/officeart/2008/layout/CircularPictureCallout"/>
    <dgm:cxn modelId="{C6A85EB9-A27C-4EA9-9365-7CC63AA2DAE3}" type="presParOf" srcId="{0C42449A-406C-43EF-865E-F21A3F18D5CC}" destId="{FBBD5860-EE50-4234-94EE-2D680E52DFFE}" srcOrd="0" destOrd="0" presId="urn:microsoft.com/office/officeart/2008/layout/CircularPictureCallout"/>
    <dgm:cxn modelId="{85E4F953-9724-43F0-926E-641B3211656C}" type="presParOf" srcId="{AEFED80D-90CD-5F4F-8B49-FEB582438619}" destId="{710F2F06-9564-40CE-8586-389F6A3A452F}" srcOrd="11" destOrd="0" presId="urn:microsoft.com/office/officeart/2008/layout/CircularPictureCallout"/>
    <dgm:cxn modelId="{07686D15-935D-45AC-8407-822B179C09AE}" type="presParOf" srcId="{710F2F06-9564-40CE-8586-389F6A3A452F}" destId="{015D9740-EA43-6F46-80D1-15690CF00DD7}" srcOrd="0" destOrd="0" presId="urn:microsoft.com/office/officeart/2008/layout/CircularPictureCallout"/>
    <dgm:cxn modelId="{46AA1732-B0A9-48C2-A6F2-CEBEA4A6D37E}" type="presParOf" srcId="{AEFED80D-90CD-5F4F-8B49-FEB582438619}" destId="{F5B04E6F-1DF2-4424-9891-F33DE5A1FC8F}" srcOrd="12" destOrd="0" presId="urn:microsoft.com/office/officeart/2008/layout/CircularPictureCallout"/>
    <dgm:cxn modelId="{CFC44BD1-DAD0-4C24-B09B-ED8D85B5E266}" type="presParOf" srcId="{AEFED80D-90CD-5F4F-8B49-FEB582438619}" destId="{06404269-690A-4382-992F-8E132103909F}" srcOrd="13" destOrd="0" presId="urn:microsoft.com/office/officeart/2008/layout/CircularPictureCallout"/>
    <dgm:cxn modelId="{C005F265-DCAB-49C7-AA75-1AB2877AF2A5}" type="presParOf" srcId="{06404269-690A-4382-992F-8E132103909F}" destId="{1D935F53-3459-4CB3-B3C3-FA117418B9F1}" srcOrd="0" destOrd="0" presId="urn:microsoft.com/office/officeart/2008/layout/CircularPictureCallout"/>
    <dgm:cxn modelId="{2EEE9E2D-B5BD-4636-B205-9EBED0889676}" type="presParOf" srcId="{AEFED80D-90CD-5F4F-8B49-FEB582438619}" destId="{A4D9C17B-BBAD-45B5-AE3A-3D525BB847CB}" srcOrd="14" destOrd="0" presId="urn:microsoft.com/office/officeart/2008/layout/CircularPictureCallout"/>
    <dgm:cxn modelId="{0FE8CC2B-60B8-4E43-A1E9-C5B146757841}" type="presParOf" srcId="{A4D9C17B-BBAD-45B5-AE3A-3D525BB847CB}" destId="{F2AA9053-03E0-2949-AF78-F095351A7E69}" srcOrd="0" destOrd="0" presId="urn:microsoft.com/office/officeart/2008/layout/CircularPictureCallout"/>
    <dgm:cxn modelId="{7215E1C6-1B4F-47A1-BF01-0C5D1601EBC6}" type="presParOf" srcId="{AEFED80D-90CD-5F4F-8B49-FEB582438619}" destId="{4CDFDC21-C1F0-4A0E-ADA9-B070E7312760}" srcOrd="15" destOrd="0" presId="urn:microsoft.com/office/officeart/2008/layout/CircularPictureCallout"/>
    <dgm:cxn modelId="{55459863-A793-46FE-A96E-766C4713E191}" type="presParOf" srcId="{AEFED80D-90CD-5F4F-8B49-FEB582438619}" destId="{6B5ADFFC-D9CA-4801-891A-C083E1485F82}" srcOrd="16" destOrd="0" presId="urn:microsoft.com/office/officeart/2008/layout/CircularPictureCallout"/>
    <dgm:cxn modelId="{E92659D6-FA27-4F66-A893-2C5042E77971}" type="presParOf" srcId="{6B5ADFFC-D9CA-4801-891A-C083E1485F82}" destId="{29D6ABD3-81A3-4F1C-99F6-C3C2C5AA5695}" srcOrd="0" destOrd="0" presId="urn:microsoft.com/office/officeart/2008/layout/CircularPictureCallout"/>
    <dgm:cxn modelId="{F3A771A0-0AD2-4923-A98F-C77203990267}" type="presParOf" srcId="{AEFED80D-90CD-5F4F-8B49-FEB582438619}" destId="{72F47A14-CFCA-4B97-BDEC-603457F47821}" srcOrd="17" destOrd="0" presId="urn:microsoft.com/office/officeart/2008/layout/CircularPictureCallout"/>
    <dgm:cxn modelId="{9A119FE8-4D7F-4BEC-8213-A37B75F61810}" type="presParOf" srcId="{72F47A14-CFCA-4B97-BDEC-603457F47821}" destId="{9E22FCB8-12B7-C24E-85EE-39D49FB20308}" srcOrd="0" destOrd="0" presId="urn:microsoft.com/office/officeart/2008/layout/CircularPictureCallout"/>
    <dgm:cxn modelId="{52D878A3-0D64-4D1D-96FF-CAFC3D0AB6BF}" type="presParOf" srcId="{AEFED80D-90CD-5F4F-8B49-FEB582438619}" destId="{55838E83-1431-400E-ACCD-A308F251B33C}" srcOrd="18" destOrd="0" presId="urn:microsoft.com/office/officeart/2008/layout/CircularPictureCallout"/>
    <dgm:cxn modelId="{BD65BC5E-2017-4FA6-A6DA-4F84D5C31A6F}" type="presParOf" srcId="{AEFED80D-90CD-5F4F-8B49-FEB582438619}" destId="{B2BA48DA-3DD6-495C-ADD2-E00F96973156}" srcOrd="19" destOrd="0" presId="urn:microsoft.com/office/officeart/2008/layout/CircularPictureCallout"/>
    <dgm:cxn modelId="{93E09B2A-20BE-4E21-98CC-AEDD08B2595B}" type="presParOf" srcId="{B2BA48DA-3DD6-495C-ADD2-E00F96973156}" destId="{7C7FD732-0F43-4226-AB94-A3F29546C16D}" srcOrd="0" destOrd="0" presId="urn:microsoft.com/office/officeart/2008/layout/CircularPictureCallou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624CD1C-C380-413F-89D2-1302B8C0DA65}" type="doc">
      <dgm:prSet loTypeId="urn:microsoft.com/office/officeart/2005/8/layout/vProcess5" loCatId="cycle" qsTypeId="urn:microsoft.com/office/officeart/2005/8/quickstyle/simple2" qsCatId="simple" csTypeId="urn:microsoft.com/office/officeart/2005/8/colors/colorful3" csCatId="colorful" phldr="1"/>
      <dgm:spPr/>
      <dgm:t>
        <a:bodyPr/>
        <a:lstStyle/>
        <a:p>
          <a:endParaRPr lang="en-US"/>
        </a:p>
      </dgm:t>
    </dgm:pt>
    <dgm:pt modelId="{56813B40-B27A-4CA2-B87B-88949E059A64}">
      <dgm:prSet custT="1"/>
      <dgm:spPr>
        <a:xfrm>
          <a:off x="0" y="0"/>
          <a:ext cx="6309360" cy="1093914"/>
        </a:xfrm>
        <a:prstGeom prst="roundRect">
          <a:avLst>
            <a:gd name="adj" fmla="val 10000"/>
          </a:avLst>
        </a:prstGeom>
        <a:solidFill>
          <a:srgbClr val="9BBB59">
            <a:hueOff val="0"/>
            <a:satOff val="0"/>
            <a:lumOff val="0"/>
            <a:alphaOff val="0"/>
          </a:srgbClr>
        </a:solidFill>
        <a:ln w="38100" cap="flat" cmpd="sng" algn="ctr">
          <a:solidFill>
            <a:sysClr val="window" lastClr="FFFFFF">
              <a:hueOff val="0"/>
              <a:satOff val="0"/>
              <a:lumOff val="0"/>
              <a:alphaOff val="0"/>
            </a:sysClr>
          </a:solidFill>
          <a:prstDash val="solid"/>
        </a:ln>
        <a:effectLst>
          <a:outerShdw blurRad="40000" dist="20000" dir="5400000" rotWithShape="0">
            <a:srgbClr val="000000">
              <a:alpha val="38000"/>
            </a:srgbClr>
          </a:outerShdw>
        </a:effectLst>
      </dgm:spPr>
      <dgm:t>
        <a:bodyPr/>
        <a:lstStyle/>
        <a:p>
          <a:pPr>
            <a:buNone/>
          </a:pPr>
          <a:r>
            <a:rPr lang="en-US" sz="2000" b="1">
              <a:solidFill>
                <a:sysClr val="window" lastClr="FFFFFF"/>
              </a:solidFill>
              <a:latin typeface="Franklin Gothic Medium" panose="020B0603020102020204" pitchFamily="34" charset="0"/>
              <a:ea typeface="+mn-ea"/>
              <a:cs typeface="+mn-cs"/>
            </a:rPr>
            <a:t>Realize</a:t>
          </a:r>
        </a:p>
      </dgm:t>
    </dgm:pt>
    <dgm:pt modelId="{0BB3BE1F-8D0A-423F-8185-D01749319E78}" type="parTrans" cxnId="{75554E71-46FC-493D-B5BA-F2BDA087A777}">
      <dgm:prSet/>
      <dgm:spPr/>
      <dgm:t>
        <a:bodyPr/>
        <a:lstStyle/>
        <a:p>
          <a:endParaRPr lang="en-US">
            <a:latin typeface="Franklin Gothic Medium" panose="020B0603020102020204" pitchFamily="34" charset="0"/>
          </a:endParaRPr>
        </a:p>
      </dgm:t>
    </dgm:pt>
    <dgm:pt modelId="{513F139B-7007-413D-A8AA-C4CE301C0B20}" type="sibTrans" cxnId="{75554E71-46FC-493D-B5BA-F2BDA087A777}">
      <dgm:prSet/>
      <dgm:spPr>
        <a:xfrm>
          <a:off x="5598315" y="837838"/>
          <a:ext cx="711044" cy="711044"/>
        </a:xfrm>
        <a:prstGeom prst="downArrow">
          <a:avLst>
            <a:gd name="adj1" fmla="val 55000"/>
            <a:gd name="adj2" fmla="val 45000"/>
          </a:avLst>
        </a:prstGeom>
        <a:solidFill>
          <a:srgbClr val="9BBB59">
            <a:tint val="40000"/>
            <a:alpha val="90000"/>
            <a:hueOff val="0"/>
            <a:satOff val="0"/>
            <a:lumOff val="0"/>
            <a:alphaOff val="0"/>
          </a:srgbClr>
        </a:solidFill>
        <a:ln w="25400" cap="flat" cmpd="sng" algn="ctr">
          <a:solidFill>
            <a:srgbClr val="9BBB59">
              <a:tint val="40000"/>
              <a:alpha val="90000"/>
              <a:hueOff val="0"/>
              <a:satOff val="0"/>
              <a:lumOff val="0"/>
              <a:alphaOff val="0"/>
            </a:srgbClr>
          </a:solidFill>
          <a:prstDash val="solid"/>
        </a:ln>
        <a:effectLst/>
      </dgm:spPr>
      <dgm:t>
        <a:bodyPr/>
        <a:lstStyle/>
        <a:p>
          <a:pPr>
            <a:buNone/>
          </a:pPr>
          <a:endParaRPr lang="en-US">
            <a:solidFill>
              <a:sysClr val="windowText" lastClr="000000">
                <a:hueOff val="0"/>
                <a:satOff val="0"/>
                <a:lumOff val="0"/>
                <a:alphaOff val="0"/>
              </a:sysClr>
            </a:solidFill>
            <a:latin typeface="Franklin Gothic Medium" panose="020B0603020102020204" pitchFamily="34" charset="0"/>
            <a:ea typeface="+mn-ea"/>
            <a:cs typeface="+mn-cs"/>
          </a:endParaRPr>
        </a:p>
      </dgm:t>
    </dgm:pt>
    <dgm:pt modelId="{41F72897-A2DB-4DE8-808A-8756A1D834E8}">
      <dgm:prSet custT="1"/>
      <dgm:spPr>
        <a:xfrm>
          <a:off x="528408" y="1292807"/>
          <a:ext cx="6309360" cy="1093914"/>
        </a:xfrm>
        <a:prstGeom prst="roundRect">
          <a:avLst>
            <a:gd name="adj" fmla="val 10000"/>
          </a:avLst>
        </a:prstGeom>
        <a:solidFill>
          <a:srgbClr val="9BBB59">
            <a:hueOff val="3750088"/>
            <a:satOff val="-5627"/>
            <a:lumOff val="-915"/>
            <a:alphaOff val="0"/>
          </a:srgbClr>
        </a:solidFill>
        <a:ln w="38100" cap="flat" cmpd="sng" algn="ctr">
          <a:solidFill>
            <a:sysClr val="window" lastClr="FFFFFF">
              <a:hueOff val="0"/>
              <a:satOff val="0"/>
              <a:lumOff val="0"/>
              <a:alphaOff val="0"/>
            </a:sysClr>
          </a:solidFill>
          <a:prstDash val="solid"/>
        </a:ln>
        <a:effectLst>
          <a:outerShdw blurRad="40000" dist="20000" dir="5400000" rotWithShape="0">
            <a:srgbClr val="000000">
              <a:alpha val="38000"/>
            </a:srgbClr>
          </a:outerShdw>
        </a:effectLst>
      </dgm:spPr>
      <dgm:t>
        <a:bodyPr/>
        <a:lstStyle/>
        <a:p>
          <a:pPr>
            <a:buNone/>
          </a:pPr>
          <a:r>
            <a:rPr lang="en-US" sz="2000" b="1">
              <a:solidFill>
                <a:sysClr val="window" lastClr="FFFFFF"/>
              </a:solidFill>
              <a:latin typeface="Franklin Gothic Medium" panose="020B0603020102020204" pitchFamily="34" charset="0"/>
              <a:ea typeface="+mn-ea"/>
              <a:cs typeface="+mn-cs"/>
            </a:rPr>
            <a:t>Recognize</a:t>
          </a:r>
        </a:p>
      </dgm:t>
    </dgm:pt>
    <dgm:pt modelId="{BA65CDC1-5379-4091-8B80-B83F50BBFD2E}" type="parTrans" cxnId="{3EB1E951-F8E7-4123-98C6-2029A17185DA}">
      <dgm:prSet/>
      <dgm:spPr/>
      <dgm:t>
        <a:bodyPr/>
        <a:lstStyle/>
        <a:p>
          <a:endParaRPr lang="en-US">
            <a:latin typeface="Franklin Gothic Medium" panose="020B0603020102020204" pitchFamily="34" charset="0"/>
          </a:endParaRPr>
        </a:p>
      </dgm:t>
    </dgm:pt>
    <dgm:pt modelId="{E4A2AB8E-D949-4D0D-B2EB-BB110A61D84A}" type="sibTrans" cxnId="{3EB1E951-F8E7-4123-98C6-2029A17185DA}">
      <dgm:prSet/>
      <dgm:spPr>
        <a:xfrm>
          <a:off x="6126724" y="2130646"/>
          <a:ext cx="711044" cy="711044"/>
        </a:xfrm>
        <a:prstGeom prst="downArrow">
          <a:avLst>
            <a:gd name="adj1" fmla="val 55000"/>
            <a:gd name="adj2" fmla="val 45000"/>
          </a:avLst>
        </a:prstGeom>
        <a:solidFill>
          <a:srgbClr val="9BBB59">
            <a:tint val="40000"/>
            <a:alpha val="90000"/>
            <a:hueOff val="5358427"/>
            <a:satOff val="-6896"/>
            <a:lumOff val="-537"/>
            <a:alphaOff val="0"/>
          </a:srgbClr>
        </a:solidFill>
        <a:ln w="25400" cap="flat" cmpd="sng" algn="ctr">
          <a:solidFill>
            <a:srgbClr val="9BBB59">
              <a:tint val="40000"/>
              <a:alpha val="90000"/>
              <a:hueOff val="5358427"/>
              <a:satOff val="-6896"/>
              <a:lumOff val="-537"/>
              <a:alphaOff val="0"/>
            </a:srgbClr>
          </a:solidFill>
          <a:prstDash val="solid"/>
        </a:ln>
        <a:effectLst/>
      </dgm:spPr>
      <dgm:t>
        <a:bodyPr/>
        <a:lstStyle/>
        <a:p>
          <a:pPr>
            <a:buNone/>
          </a:pPr>
          <a:endParaRPr lang="en-US">
            <a:solidFill>
              <a:sysClr val="windowText" lastClr="000000">
                <a:hueOff val="0"/>
                <a:satOff val="0"/>
                <a:lumOff val="0"/>
                <a:alphaOff val="0"/>
              </a:sysClr>
            </a:solidFill>
            <a:latin typeface="Franklin Gothic Medium" panose="020B0603020102020204" pitchFamily="34" charset="0"/>
            <a:ea typeface="+mn-ea"/>
            <a:cs typeface="+mn-cs"/>
          </a:endParaRPr>
        </a:p>
      </dgm:t>
    </dgm:pt>
    <dgm:pt modelId="{52CBE2DC-6543-4CDA-96DB-6D84A5E5DBAC}">
      <dgm:prSet custT="1"/>
      <dgm:spPr>
        <a:xfrm>
          <a:off x="1048931" y="2585615"/>
          <a:ext cx="6309360" cy="1093914"/>
        </a:xfrm>
        <a:prstGeom prst="roundRect">
          <a:avLst>
            <a:gd name="adj" fmla="val 10000"/>
          </a:avLst>
        </a:prstGeom>
        <a:solidFill>
          <a:srgbClr val="9BBB59">
            <a:hueOff val="7500176"/>
            <a:satOff val="-11253"/>
            <a:lumOff val="-1830"/>
            <a:alphaOff val="0"/>
          </a:srgbClr>
        </a:solidFill>
        <a:ln w="38100" cap="flat" cmpd="sng" algn="ctr">
          <a:solidFill>
            <a:sysClr val="window" lastClr="FFFFFF">
              <a:hueOff val="0"/>
              <a:satOff val="0"/>
              <a:lumOff val="0"/>
              <a:alphaOff val="0"/>
            </a:sysClr>
          </a:solidFill>
          <a:prstDash val="solid"/>
        </a:ln>
        <a:effectLst>
          <a:outerShdw blurRad="40000" dist="20000" dir="5400000" rotWithShape="0">
            <a:srgbClr val="000000">
              <a:alpha val="38000"/>
            </a:srgbClr>
          </a:outerShdw>
        </a:effectLst>
      </dgm:spPr>
      <dgm:t>
        <a:bodyPr/>
        <a:lstStyle/>
        <a:p>
          <a:pPr>
            <a:buNone/>
          </a:pPr>
          <a:r>
            <a:rPr lang="en-US" sz="2000" b="1">
              <a:solidFill>
                <a:sysClr val="window" lastClr="FFFFFF"/>
              </a:solidFill>
              <a:latin typeface="Franklin Gothic Medium" panose="020B0603020102020204" pitchFamily="34" charset="0"/>
              <a:ea typeface="+mn-ea"/>
              <a:cs typeface="+mn-cs"/>
            </a:rPr>
            <a:t>Respond</a:t>
          </a:r>
          <a:endParaRPr lang="en-US" sz="2000">
            <a:solidFill>
              <a:sysClr val="window" lastClr="FFFFFF"/>
            </a:solidFill>
            <a:latin typeface="Franklin Gothic Medium" panose="020B0603020102020204" pitchFamily="34" charset="0"/>
            <a:ea typeface="+mn-ea"/>
            <a:cs typeface="+mn-cs"/>
          </a:endParaRPr>
        </a:p>
      </dgm:t>
    </dgm:pt>
    <dgm:pt modelId="{3DADA0C4-18A9-4737-B37D-B409085C4B03}" type="parTrans" cxnId="{4460E063-AF92-4E53-B218-2DE357C55793}">
      <dgm:prSet/>
      <dgm:spPr/>
      <dgm:t>
        <a:bodyPr/>
        <a:lstStyle/>
        <a:p>
          <a:endParaRPr lang="en-US">
            <a:latin typeface="Franklin Gothic Medium" panose="020B0603020102020204" pitchFamily="34" charset="0"/>
          </a:endParaRPr>
        </a:p>
      </dgm:t>
    </dgm:pt>
    <dgm:pt modelId="{9DDC2D24-F95B-4A10-9CEF-A4D57A7ECD28}" type="sibTrans" cxnId="{4460E063-AF92-4E53-B218-2DE357C55793}">
      <dgm:prSet/>
      <dgm:spPr>
        <a:xfrm>
          <a:off x="6647246" y="3423454"/>
          <a:ext cx="711044" cy="711044"/>
        </a:xfrm>
        <a:prstGeom prst="downArrow">
          <a:avLst>
            <a:gd name="adj1" fmla="val 55000"/>
            <a:gd name="adj2" fmla="val 45000"/>
          </a:avLst>
        </a:prstGeom>
        <a:solidFill>
          <a:srgbClr val="9BBB59">
            <a:tint val="40000"/>
            <a:alpha val="90000"/>
            <a:hueOff val="10716854"/>
            <a:satOff val="-13793"/>
            <a:lumOff val="-1075"/>
            <a:alphaOff val="0"/>
          </a:srgbClr>
        </a:solidFill>
        <a:ln w="25400" cap="flat" cmpd="sng" algn="ctr">
          <a:solidFill>
            <a:srgbClr val="9BBB59">
              <a:tint val="40000"/>
              <a:alpha val="90000"/>
              <a:hueOff val="10716854"/>
              <a:satOff val="-13793"/>
              <a:lumOff val="-1075"/>
              <a:alphaOff val="0"/>
            </a:srgbClr>
          </a:solidFill>
          <a:prstDash val="solid"/>
        </a:ln>
        <a:effectLst/>
      </dgm:spPr>
      <dgm:t>
        <a:bodyPr/>
        <a:lstStyle/>
        <a:p>
          <a:pPr>
            <a:buNone/>
          </a:pPr>
          <a:endParaRPr lang="en-US">
            <a:solidFill>
              <a:sysClr val="windowText" lastClr="000000">
                <a:hueOff val="0"/>
                <a:satOff val="0"/>
                <a:lumOff val="0"/>
                <a:alphaOff val="0"/>
              </a:sysClr>
            </a:solidFill>
            <a:latin typeface="Franklin Gothic Medium" panose="020B0603020102020204" pitchFamily="34" charset="0"/>
            <a:ea typeface="+mn-ea"/>
            <a:cs typeface="+mn-cs"/>
          </a:endParaRPr>
        </a:p>
      </dgm:t>
    </dgm:pt>
    <dgm:pt modelId="{6C453C09-C428-412C-A0C7-A36702F7F460}">
      <dgm:prSet custT="1"/>
      <dgm:spPr>
        <a:xfrm>
          <a:off x="1577340" y="3878423"/>
          <a:ext cx="6309360" cy="1093914"/>
        </a:xfrm>
        <a:prstGeom prst="roundRect">
          <a:avLst>
            <a:gd name="adj" fmla="val 10000"/>
          </a:avLst>
        </a:prstGeom>
        <a:solidFill>
          <a:srgbClr val="9BBB59">
            <a:hueOff val="11250264"/>
            <a:satOff val="-16880"/>
            <a:lumOff val="-2745"/>
            <a:alphaOff val="0"/>
          </a:srgbClr>
        </a:solidFill>
        <a:ln w="38100" cap="flat" cmpd="sng" algn="ctr">
          <a:solidFill>
            <a:sysClr val="window" lastClr="FFFFFF">
              <a:hueOff val="0"/>
              <a:satOff val="0"/>
              <a:lumOff val="0"/>
              <a:alphaOff val="0"/>
            </a:sysClr>
          </a:solidFill>
          <a:prstDash val="solid"/>
        </a:ln>
        <a:effectLst>
          <a:outerShdw blurRad="40000" dist="20000" dir="5400000" rotWithShape="0">
            <a:srgbClr val="000000">
              <a:alpha val="38000"/>
            </a:srgbClr>
          </a:outerShdw>
        </a:effectLst>
      </dgm:spPr>
      <dgm:t>
        <a:bodyPr/>
        <a:lstStyle/>
        <a:p>
          <a:pPr>
            <a:buNone/>
          </a:pPr>
          <a:r>
            <a:rPr lang="en-US" sz="2000" b="1">
              <a:solidFill>
                <a:sysClr val="window" lastClr="FFFFFF"/>
              </a:solidFill>
              <a:latin typeface="Franklin Gothic Medium" panose="020B0603020102020204" pitchFamily="34" charset="0"/>
              <a:ea typeface="+mn-ea"/>
              <a:cs typeface="+mn-cs"/>
            </a:rPr>
            <a:t>Resist Retraumatization</a:t>
          </a:r>
        </a:p>
      </dgm:t>
    </dgm:pt>
    <dgm:pt modelId="{C7444B16-8090-4B92-B72F-19A195C54458}" type="parTrans" cxnId="{53A2D1BA-4F84-416C-AAC4-6362EB8B7A57}">
      <dgm:prSet/>
      <dgm:spPr/>
      <dgm:t>
        <a:bodyPr/>
        <a:lstStyle/>
        <a:p>
          <a:endParaRPr lang="en-US">
            <a:latin typeface="Franklin Gothic Medium" panose="020B0603020102020204" pitchFamily="34" charset="0"/>
          </a:endParaRPr>
        </a:p>
      </dgm:t>
    </dgm:pt>
    <dgm:pt modelId="{DA767C34-8A44-4291-84D2-5710EAF89805}" type="sibTrans" cxnId="{53A2D1BA-4F84-416C-AAC4-6362EB8B7A57}">
      <dgm:prSet/>
      <dgm:spPr/>
      <dgm:t>
        <a:bodyPr/>
        <a:lstStyle/>
        <a:p>
          <a:endParaRPr lang="en-US">
            <a:latin typeface="Franklin Gothic Medium" panose="020B0603020102020204" pitchFamily="34" charset="0"/>
          </a:endParaRPr>
        </a:p>
      </dgm:t>
    </dgm:pt>
    <dgm:pt modelId="{AF9FC8A6-9682-CA4D-9FE6-257EF3978105}" type="pres">
      <dgm:prSet presAssocID="{3624CD1C-C380-413F-89D2-1302B8C0DA65}" presName="outerComposite" presStyleCnt="0">
        <dgm:presLayoutVars>
          <dgm:chMax val="5"/>
          <dgm:dir/>
          <dgm:resizeHandles val="exact"/>
        </dgm:presLayoutVars>
      </dgm:prSet>
      <dgm:spPr/>
    </dgm:pt>
    <dgm:pt modelId="{7B308B72-5C7D-3445-A578-80E32A0A010D}" type="pres">
      <dgm:prSet presAssocID="{3624CD1C-C380-413F-89D2-1302B8C0DA65}" presName="dummyMaxCanvas" presStyleCnt="0">
        <dgm:presLayoutVars/>
      </dgm:prSet>
      <dgm:spPr/>
    </dgm:pt>
    <dgm:pt modelId="{39370E8C-4E5C-3E42-9670-6F7467C6D2E6}" type="pres">
      <dgm:prSet presAssocID="{3624CD1C-C380-413F-89D2-1302B8C0DA65}" presName="FourNodes_1" presStyleLbl="node1" presStyleIdx="0" presStyleCnt="4">
        <dgm:presLayoutVars>
          <dgm:bulletEnabled val="1"/>
        </dgm:presLayoutVars>
      </dgm:prSet>
      <dgm:spPr/>
    </dgm:pt>
    <dgm:pt modelId="{41971A3D-E284-774C-845B-5A92C9F1D2F8}" type="pres">
      <dgm:prSet presAssocID="{3624CD1C-C380-413F-89D2-1302B8C0DA65}" presName="FourNodes_2" presStyleLbl="node1" presStyleIdx="1" presStyleCnt="4">
        <dgm:presLayoutVars>
          <dgm:bulletEnabled val="1"/>
        </dgm:presLayoutVars>
      </dgm:prSet>
      <dgm:spPr/>
    </dgm:pt>
    <dgm:pt modelId="{51BAACBB-7C4F-BB41-86DA-DDF1952FD224}" type="pres">
      <dgm:prSet presAssocID="{3624CD1C-C380-413F-89D2-1302B8C0DA65}" presName="FourNodes_3" presStyleLbl="node1" presStyleIdx="2" presStyleCnt="4">
        <dgm:presLayoutVars>
          <dgm:bulletEnabled val="1"/>
        </dgm:presLayoutVars>
      </dgm:prSet>
      <dgm:spPr/>
    </dgm:pt>
    <dgm:pt modelId="{7660EF06-41C5-AF46-8339-83E93D0003D8}" type="pres">
      <dgm:prSet presAssocID="{3624CD1C-C380-413F-89D2-1302B8C0DA65}" presName="FourNodes_4" presStyleLbl="node1" presStyleIdx="3" presStyleCnt="4">
        <dgm:presLayoutVars>
          <dgm:bulletEnabled val="1"/>
        </dgm:presLayoutVars>
      </dgm:prSet>
      <dgm:spPr/>
    </dgm:pt>
    <dgm:pt modelId="{24BBE2A2-A634-D743-96D2-D2485B86F9F4}" type="pres">
      <dgm:prSet presAssocID="{3624CD1C-C380-413F-89D2-1302B8C0DA65}" presName="FourConn_1-2" presStyleLbl="fgAccFollowNode1" presStyleIdx="0" presStyleCnt="3">
        <dgm:presLayoutVars>
          <dgm:bulletEnabled val="1"/>
        </dgm:presLayoutVars>
      </dgm:prSet>
      <dgm:spPr/>
    </dgm:pt>
    <dgm:pt modelId="{81AF68EF-CCC6-9A46-AE06-4BB8B41901EA}" type="pres">
      <dgm:prSet presAssocID="{3624CD1C-C380-413F-89D2-1302B8C0DA65}" presName="FourConn_2-3" presStyleLbl="fgAccFollowNode1" presStyleIdx="1" presStyleCnt="3">
        <dgm:presLayoutVars>
          <dgm:bulletEnabled val="1"/>
        </dgm:presLayoutVars>
      </dgm:prSet>
      <dgm:spPr/>
    </dgm:pt>
    <dgm:pt modelId="{E53C2DA1-B2D2-6645-9CCD-B503F55BF303}" type="pres">
      <dgm:prSet presAssocID="{3624CD1C-C380-413F-89D2-1302B8C0DA65}" presName="FourConn_3-4" presStyleLbl="fgAccFollowNode1" presStyleIdx="2" presStyleCnt="3">
        <dgm:presLayoutVars>
          <dgm:bulletEnabled val="1"/>
        </dgm:presLayoutVars>
      </dgm:prSet>
      <dgm:spPr/>
    </dgm:pt>
    <dgm:pt modelId="{E2D90252-721F-CA48-867F-72956C7F6500}" type="pres">
      <dgm:prSet presAssocID="{3624CD1C-C380-413F-89D2-1302B8C0DA65}" presName="FourNodes_1_text" presStyleLbl="node1" presStyleIdx="3" presStyleCnt="4">
        <dgm:presLayoutVars>
          <dgm:bulletEnabled val="1"/>
        </dgm:presLayoutVars>
      </dgm:prSet>
      <dgm:spPr/>
    </dgm:pt>
    <dgm:pt modelId="{CFB5B29D-7B28-D948-8A9E-A3AFB3975348}" type="pres">
      <dgm:prSet presAssocID="{3624CD1C-C380-413F-89D2-1302B8C0DA65}" presName="FourNodes_2_text" presStyleLbl="node1" presStyleIdx="3" presStyleCnt="4">
        <dgm:presLayoutVars>
          <dgm:bulletEnabled val="1"/>
        </dgm:presLayoutVars>
      </dgm:prSet>
      <dgm:spPr/>
    </dgm:pt>
    <dgm:pt modelId="{5210CA06-D5F1-3F4B-8D1C-91D8EE1788F2}" type="pres">
      <dgm:prSet presAssocID="{3624CD1C-C380-413F-89D2-1302B8C0DA65}" presName="FourNodes_3_text" presStyleLbl="node1" presStyleIdx="3" presStyleCnt="4">
        <dgm:presLayoutVars>
          <dgm:bulletEnabled val="1"/>
        </dgm:presLayoutVars>
      </dgm:prSet>
      <dgm:spPr/>
    </dgm:pt>
    <dgm:pt modelId="{B05FDACD-5CD6-A44B-AD25-1AE87C4B384E}" type="pres">
      <dgm:prSet presAssocID="{3624CD1C-C380-413F-89D2-1302B8C0DA65}" presName="FourNodes_4_text" presStyleLbl="node1" presStyleIdx="3" presStyleCnt="4">
        <dgm:presLayoutVars>
          <dgm:bulletEnabled val="1"/>
        </dgm:presLayoutVars>
      </dgm:prSet>
      <dgm:spPr/>
    </dgm:pt>
  </dgm:ptLst>
  <dgm:cxnLst>
    <dgm:cxn modelId="{81985726-F015-9540-8F08-A5872D051CEE}" type="presOf" srcId="{3624CD1C-C380-413F-89D2-1302B8C0DA65}" destId="{AF9FC8A6-9682-CA4D-9FE6-257EF3978105}" srcOrd="0" destOrd="0" presId="urn:microsoft.com/office/officeart/2005/8/layout/vProcess5"/>
    <dgm:cxn modelId="{E76CCC31-53D1-6843-B583-E55ED1F2A55B}" type="presOf" srcId="{9DDC2D24-F95B-4A10-9CEF-A4D57A7ECD28}" destId="{E53C2DA1-B2D2-6645-9CCD-B503F55BF303}" srcOrd="0" destOrd="0" presId="urn:microsoft.com/office/officeart/2005/8/layout/vProcess5"/>
    <dgm:cxn modelId="{996C0A32-8665-DC4B-9C0D-94A34A387E2F}" type="presOf" srcId="{41F72897-A2DB-4DE8-808A-8756A1D834E8}" destId="{CFB5B29D-7B28-D948-8A9E-A3AFB3975348}" srcOrd="1" destOrd="0" presId="urn:microsoft.com/office/officeart/2005/8/layout/vProcess5"/>
    <dgm:cxn modelId="{985BD539-BCC2-5644-9DEC-77B6CC598750}" type="presOf" srcId="{52CBE2DC-6543-4CDA-96DB-6D84A5E5DBAC}" destId="{5210CA06-D5F1-3F4B-8D1C-91D8EE1788F2}" srcOrd="1" destOrd="0" presId="urn:microsoft.com/office/officeart/2005/8/layout/vProcess5"/>
    <dgm:cxn modelId="{4460E063-AF92-4E53-B218-2DE357C55793}" srcId="{3624CD1C-C380-413F-89D2-1302B8C0DA65}" destId="{52CBE2DC-6543-4CDA-96DB-6D84A5E5DBAC}" srcOrd="2" destOrd="0" parTransId="{3DADA0C4-18A9-4737-B37D-B409085C4B03}" sibTransId="{9DDC2D24-F95B-4A10-9CEF-A4D57A7ECD28}"/>
    <dgm:cxn modelId="{0D79C86D-8DA0-AA4C-8B85-C8A8BCFC2873}" type="presOf" srcId="{513F139B-7007-413D-A8AA-C4CE301C0B20}" destId="{24BBE2A2-A634-D743-96D2-D2485B86F9F4}" srcOrd="0" destOrd="0" presId="urn:microsoft.com/office/officeart/2005/8/layout/vProcess5"/>
    <dgm:cxn modelId="{75554E71-46FC-493D-B5BA-F2BDA087A777}" srcId="{3624CD1C-C380-413F-89D2-1302B8C0DA65}" destId="{56813B40-B27A-4CA2-B87B-88949E059A64}" srcOrd="0" destOrd="0" parTransId="{0BB3BE1F-8D0A-423F-8185-D01749319E78}" sibTransId="{513F139B-7007-413D-A8AA-C4CE301C0B20}"/>
    <dgm:cxn modelId="{3EB1E951-F8E7-4123-98C6-2029A17185DA}" srcId="{3624CD1C-C380-413F-89D2-1302B8C0DA65}" destId="{41F72897-A2DB-4DE8-808A-8756A1D834E8}" srcOrd="1" destOrd="0" parTransId="{BA65CDC1-5379-4091-8B80-B83F50BBFD2E}" sibTransId="{E4A2AB8E-D949-4D0D-B2EB-BB110A61D84A}"/>
    <dgm:cxn modelId="{40050B73-FF74-6D4E-ABD8-E605B7F22BAF}" type="presOf" srcId="{6C453C09-C428-412C-A0C7-A36702F7F460}" destId="{7660EF06-41C5-AF46-8339-83E93D0003D8}" srcOrd="0" destOrd="0" presId="urn:microsoft.com/office/officeart/2005/8/layout/vProcess5"/>
    <dgm:cxn modelId="{CE6A7655-8A97-A94A-B728-59CC94404D38}" type="presOf" srcId="{52CBE2DC-6543-4CDA-96DB-6D84A5E5DBAC}" destId="{51BAACBB-7C4F-BB41-86DA-DDF1952FD224}" srcOrd="0" destOrd="0" presId="urn:microsoft.com/office/officeart/2005/8/layout/vProcess5"/>
    <dgm:cxn modelId="{53A2D1BA-4F84-416C-AAC4-6362EB8B7A57}" srcId="{3624CD1C-C380-413F-89D2-1302B8C0DA65}" destId="{6C453C09-C428-412C-A0C7-A36702F7F460}" srcOrd="3" destOrd="0" parTransId="{C7444B16-8090-4B92-B72F-19A195C54458}" sibTransId="{DA767C34-8A44-4291-84D2-5710EAF89805}"/>
    <dgm:cxn modelId="{A60978C4-8A92-E14A-A3D8-1170EE0A2AB7}" type="presOf" srcId="{41F72897-A2DB-4DE8-808A-8756A1D834E8}" destId="{41971A3D-E284-774C-845B-5A92C9F1D2F8}" srcOrd="0" destOrd="0" presId="urn:microsoft.com/office/officeart/2005/8/layout/vProcess5"/>
    <dgm:cxn modelId="{FAB5DFCA-24EA-6E48-A911-B2F11CEFFC25}" type="presOf" srcId="{56813B40-B27A-4CA2-B87B-88949E059A64}" destId="{39370E8C-4E5C-3E42-9670-6F7467C6D2E6}" srcOrd="0" destOrd="0" presId="urn:microsoft.com/office/officeart/2005/8/layout/vProcess5"/>
    <dgm:cxn modelId="{4C4D17E6-233F-D64A-AC32-D279447E346A}" type="presOf" srcId="{E4A2AB8E-D949-4D0D-B2EB-BB110A61D84A}" destId="{81AF68EF-CCC6-9A46-AE06-4BB8B41901EA}" srcOrd="0" destOrd="0" presId="urn:microsoft.com/office/officeart/2005/8/layout/vProcess5"/>
    <dgm:cxn modelId="{886647EE-A886-1242-8053-1FDBC53F41E7}" type="presOf" srcId="{6C453C09-C428-412C-A0C7-A36702F7F460}" destId="{B05FDACD-5CD6-A44B-AD25-1AE87C4B384E}" srcOrd="1" destOrd="0" presId="urn:microsoft.com/office/officeart/2005/8/layout/vProcess5"/>
    <dgm:cxn modelId="{5199BDFB-C756-6E4B-98E4-B9B077CE8A5D}" type="presOf" srcId="{56813B40-B27A-4CA2-B87B-88949E059A64}" destId="{E2D90252-721F-CA48-867F-72956C7F6500}" srcOrd="1" destOrd="0" presId="urn:microsoft.com/office/officeart/2005/8/layout/vProcess5"/>
    <dgm:cxn modelId="{A267A4E0-8861-834B-89F5-C62163CC46C6}" type="presParOf" srcId="{AF9FC8A6-9682-CA4D-9FE6-257EF3978105}" destId="{7B308B72-5C7D-3445-A578-80E32A0A010D}" srcOrd="0" destOrd="0" presId="urn:microsoft.com/office/officeart/2005/8/layout/vProcess5"/>
    <dgm:cxn modelId="{232E8A97-A785-B941-858D-13E7CE29D9B6}" type="presParOf" srcId="{AF9FC8A6-9682-CA4D-9FE6-257EF3978105}" destId="{39370E8C-4E5C-3E42-9670-6F7467C6D2E6}" srcOrd="1" destOrd="0" presId="urn:microsoft.com/office/officeart/2005/8/layout/vProcess5"/>
    <dgm:cxn modelId="{C5F67778-5D4D-9947-8F31-68679B5D1DF8}" type="presParOf" srcId="{AF9FC8A6-9682-CA4D-9FE6-257EF3978105}" destId="{41971A3D-E284-774C-845B-5A92C9F1D2F8}" srcOrd="2" destOrd="0" presId="urn:microsoft.com/office/officeart/2005/8/layout/vProcess5"/>
    <dgm:cxn modelId="{8A97AB04-86A8-1140-A1EB-53A471EF6200}" type="presParOf" srcId="{AF9FC8A6-9682-CA4D-9FE6-257EF3978105}" destId="{51BAACBB-7C4F-BB41-86DA-DDF1952FD224}" srcOrd="3" destOrd="0" presId="urn:microsoft.com/office/officeart/2005/8/layout/vProcess5"/>
    <dgm:cxn modelId="{E12B8FBE-046A-FF4A-AF02-7F632C6617DB}" type="presParOf" srcId="{AF9FC8A6-9682-CA4D-9FE6-257EF3978105}" destId="{7660EF06-41C5-AF46-8339-83E93D0003D8}" srcOrd="4" destOrd="0" presId="urn:microsoft.com/office/officeart/2005/8/layout/vProcess5"/>
    <dgm:cxn modelId="{E220AE7B-8BAA-C248-B796-895915ECE635}" type="presParOf" srcId="{AF9FC8A6-9682-CA4D-9FE6-257EF3978105}" destId="{24BBE2A2-A634-D743-96D2-D2485B86F9F4}" srcOrd="5" destOrd="0" presId="urn:microsoft.com/office/officeart/2005/8/layout/vProcess5"/>
    <dgm:cxn modelId="{7DE1A7F8-C583-A443-85FC-C22D595C87CA}" type="presParOf" srcId="{AF9FC8A6-9682-CA4D-9FE6-257EF3978105}" destId="{81AF68EF-CCC6-9A46-AE06-4BB8B41901EA}" srcOrd="6" destOrd="0" presId="urn:microsoft.com/office/officeart/2005/8/layout/vProcess5"/>
    <dgm:cxn modelId="{B14351CE-35BA-3C47-B9F7-ABBAFF32386A}" type="presParOf" srcId="{AF9FC8A6-9682-CA4D-9FE6-257EF3978105}" destId="{E53C2DA1-B2D2-6645-9CCD-B503F55BF303}" srcOrd="7" destOrd="0" presId="urn:microsoft.com/office/officeart/2005/8/layout/vProcess5"/>
    <dgm:cxn modelId="{2CD1E0D6-8410-4545-8477-1E425BCCE7EF}" type="presParOf" srcId="{AF9FC8A6-9682-CA4D-9FE6-257EF3978105}" destId="{E2D90252-721F-CA48-867F-72956C7F6500}" srcOrd="8" destOrd="0" presId="urn:microsoft.com/office/officeart/2005/8/layout/vProcess5"/>
    <dgm:cxn modelId="{45650EE4-E170-DF4A-ABAF-4975BA4B2EBF}" type="presParOf" srcId="{AF9FC8A6-9682-CA4D-9FE6-257EF3978105}" destId="{CFB5B29D-7B28-D948-8A9E-A3AFB3975348}" srcOrd="9" destOrd="0" presId="urn:microsoft.com/office/officeart/2005/8/layout/vProcess5"/>
    <dgm:cxn modelId="{19778A0F-F404-7846-9B82-5778898586DB}" type="presParOf" srcId="{AF9FC8A6-9682-CA4D-9FE6-257EF3978105}" destId="{5210CA06-D5F1-3F4B-8D1C-91D8EE1788F2}" srcOrd="10" destOrd="0" presId="urn:microsoft.com/office/officeart/2005/8/layout/vProcess5"/>
    <dgm:cxn modelId="{4EF8232F-D48A-834A-9A49-4FA477EB46BF}" type="presParOf" srcId="{AF9FC8A6-9682-CA4D-9FE6-257EF3978105}" destId="{B05FDACD-5CD6-A44B-AD25-1AE87C4B384E}" srcOrd="11" destOrd="0" presId="urn:microsoft.com/office/officeart/2005/8/layout/vProcess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162AF3-432F-4646-8936-EFF2338D3853}">
      <dsp:nvSpPr>
        <dsp:cNvPr id="0" name=""/>
        <dsp:cNvSpPr/>
      </dsp:nvSpPr>
      <dsp:spPr>
        <a:xfrm>
          <a:off x="4718" y="1212394"/>
          <a:ext cx="2252701" cy="2215752"/>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2CF2610-C64A-4B73-BEA0-3143BE83D8C0}">
      <dsp:nvSpPr>
        <dsp:cNvPr id="0" name=""/>
        <dsp:cNvSpPr/>
      </dsp:nvSpPr>
      <dsp:spPr>
        <a:xfrm>
          <a:off x="1159812" y="2294683"/>
          <a:ext cx="2708920" cy="2708920"/>
        </a:xfrm>
        <a:prstGeom prst="leftCircularArrow">
          <a:avLst>
            <a:gd name="adj1" fmla="val 2842"/>
            <a:gd name="adj2" fmla="val 347135"/>
            <a:gd name="adj3" fmla="val 2007899"/>
            <a:gd name="adj4" fmla="val 8909742"/>
            <a:gd name="adj5" fmla="val 3315"/>
          </a:avLst>
        </a:prstGeom>
        <a:noFill/>
        <a:ln>
          <a:noFill/>
        </a:ln>
        <a:effectLst/>
      </dsp:spPr>
      <dsp:style>
        <a:lnRef idx="0">
          <a:scrgbClr r="0" g="0" b="0"/>
        </a:lnRef>
        <a:fillRef idx="1">
          <a:scrgbClr r="0" g="0" b="0"/>
        </a:fillRef>
        <a:effectRef idx="0">
          <a:scrgbClr r="0" g="0" b="0"/>
        </a:effectRef>
        <a:fontRef idx="minor">
          <a:schemeClr val="lt1"/>
        </a:fontRef>
      </dsp:style>
    </dsp:sp>
    <dsp:sp modelId="{EED0B5A8-D98D-4A6E-ADFE-381AE4E4690E}">
      <dsp:nvSpPr>
        <dsp:cNvPr id="0" name=""/>
        <dsp:cNvSpPr/>
      </dsp:nvSpPr>
      <dsp:spPr>
        <a:xfrm>
          <a:off x="372498" y="2013254"/>
          <a:ext cx="2116120" cy="2300102"/>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en-US" sz="1800" kern="1200"/>
            <a:t>Recognize care coordination activities that demonstrate </a:t>
          </a:r>
          <a:r>
            <a:rPr lang="en-US" sz="1800" b="1" u="sng" kern="1200"/>
            <a:t>cultural competency</a:t>
          </a:r>
          <a:r>
            <a:rPr lang="en-US" sz="1800" kern="1200"/>
            <a:t>.</a:t>
          </a:r>
        </a:p>
      </dsp:txBody>
      <dsp:txXfrm>
        <a:off x="434477" y="2075233"/>
        <a:ext cx="1992162" cy="2176144"/>
      </dsp:txXfrm>
    </dsp:sp>
    <dsp:sp modelId="{E8356D7A-D7D3-4B20-B185-CD0B671AB86B}">
      <dsp:nvSpPr>
        <dsp:cNvPr id="0" name=""/>
        <dsp:cNvSpPr/>
      </dsp:nvSpPr>
      <dsp:spPr>
        <a:xfrm>
          <a:off x="2903067" y="1989112"/>
          <a:ext cx="2376820" cy="2040490"/>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2393873"/>
              <a:satOff val="-9349"/>
              <a:lumOff val="-268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74FCC77-4D6D-4009-86CC-10C8751D3A8D}">
      <dsp:nvSpPr>
        <dsp:cNvPr id="0" name=""/>
        <dsp:cNvSpPr/>
      </dsp:nvSpPr>
      <dsp:spPr>
        <a:xfrm>
          <a:off x="4492815" y="388668"/>
          <a:ext cx="2897597" cy="2897597"/>
        </a:xfrm>
        <a:prstGeom prst="circularArrow">
          <a:avLst>
            <a:gd name="adj1" fmla="val 2657"/>
            <a:gd name="adj2" fmla="val 323132"/>
            <a:gd name="adj3" fmla="val 18639093"/>
            <a:gd name="adj4" fmla="val 11713247"/>
            <a:gd name="adj5" fmla="val 3099"/>
          </a:avLst>
        </a:prstGeom>
        <a:noFill/>
        <a:ln>
          <a:noFill/>
        </a:ln>
        <a:effectLst/>
      </dsp:spPr>
      <dsp:style>
        <a:lnRef idx="0">
          <a:scrgbClr r="0" g="0" b="0"/>
        </a:lnRef>
        <a:fillRef idx="1">
          <a:scrgbClr r="0" g="0" b="0"/>
        </a:fillRef>
        <a:effectRef idx="0">
          <a:scrgbClr r="0" g="0" b="0"/>
        </a:effectRef>
        <a:fontRef idx="minor">
          <a:schemeClr val="lt1"/>
        </a:fontRef>
      </dsp:style>
    </dsp:sp>
    <dsp:sp modelId="{B1EE60A3-C18C-4178-A358-A64260C3A2E6}">
      <dsp:nvSpPr>
        <dsp:cNvPr id="0" name=""/>
        <dsp:cNvSpPr/>
      </dsp:nvSpPr>
      <dsp:spPr>
        <a:xfrm>
          <a:off x="3419289" y="1554129"/>
          <a:ext cx="2054962" cy="1941447"/>
        </a:xfrm>
        <a:prstGeom prst="roundRect">
          <a:avLst>
            <a:gd name="adj" fmla="val 10000"/>
          </a:avLst>
        </a:prstGeom>
        <a:solidFill>
          <a:schemeClr val="accent5">
            <a:hueOff val="-2393873"/>
            <a:satOff val="-9349"/>
            <a:lumOff val="-268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en-US" sz="1800" kern="1200"/>
            <a:t>Describe the principles of </a:t>
          </a:r>
          <a:r>
            <a:rPr lang="en-US" sz="1800" b="1" u="sng" kern="1200"/>
            <a:t>family-centered care</a:t>
          </a:r>
          <a:r>
            <a:rPr lang="en-US" sz="1800" kern="1200"/>
            <a:t>.</a:t>
          </a:r>
          <a:endParaRPr lang="en-US" sz="1800" b="1" kern="1200"/>
        </a:p>
      </dsp:txBody>
      <dsp:txXfrm>
        <a:off x="3476152" y="1610992"/>
        <a:ext cx="1941236" cy="1827721"/>
      </dsp:txXfrm>
    </dsp:sp>
    <dsp:sp modelId="{EA40C7C3-8C9D-4CC1-B886-6B3F1FCCFDC2}">
      <dsp:nvSpPr>
        <dsp:cNvPr id="0" name=""/>
        <dsp:cNvSpPr/>
      </dsp:nvSpPr>
      <dsp:spPr>
        <a:xfrm>
          <a:off x="5677888" y="812637"/>
          <a:ext cx="2578413" cy="2775166"/>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4787745"/>
              <a:satOff val="-18699"/>
              <a:lumOff val="-5359"/>
              <a:alphaOff val="0"/>
            </a:schemeClr>
          </a:solidFill>
          <a:prstDash val="solid"/>
          <a:miter lim="800000"/>
        </a:ln>
        <a:effectLst/>
      </dsp:spPr>
      <dsp:style>
        <a:lnRef idx="2">
          <a:scrgbClr r="0" g="0" b="0"/>
        </a:lnRef>
        <a:fillRef idx="1">
          <a:scrgbClr r="0" g="0" b="0"/>
        </a:fillRef>
        <a:effectRef idx="0">
          <a:scrgbClr r="0" g="0" b="0"/>
        </a:effectRef>
        <a:fontRef idx="minor"/>
      </dsp:style>
    </dsp:sp>
    <dsp:sp modelId="{5ADEC1CB-D73A-D14A-974B-6359A2C9F051}">
      <dsp:nvSpPr>
        <dsp:cNvPr id="0" name=""/>
        <dsp:cNvSpPr/>
      </dsp:nvSpPr>
      <dsp:spPr>
        <a:xfrm>
          <a:off x="7492613" y="2482715"/>
          <a:ext cx="2437028" cy="2437028"/>
        </a:xfrm>
        <a:prstGeom prst="leftCircularArrow">
          <a:avLst>
            <a:gd name="adj1" fmla="val 3159"/>
            <a:gd name="adj2" fmla="val 388751"/>
            <a:gd name="adj3" fmla="val 3195950"/>
            <a:gd name="adj4" fmla="val 10056177"/>
            <a:gd name="adj5" fmla="val 3685"/>
          </a:avLst>
        </a:prstGeom>
        <a:solidFill>
          <a:schemeClr val="bg1"/>
        </a:solidFill>
        <a:ln>
          <a:noFill/>
        </a:ln>
        <a:effectLst/>
      </dsp:spPr>
      <dsp:style>
        <a:lnRef idx="0">
          <a:scrgbClr r="0" g="0" b="0"/>
        </a:lnRef>
        <a:fillRef idx="1">
          <a:scrgbClr r="0" g="0" b="0"/>
        </a:fillRef>
        <a:effectRef idx="0">
          <a:scrgbClr r="0" g="0" b="0"/>
        </a:effectRef>
        <a:fontRef idx="minor">
          <a:schemeClr val="lt1"/>
        </a:fontRef>
      </dsp:style>
    </dsp:sp>
    <dsp:sp modelId="{2ABFA092-F7BD-435B-8EBD-7826DA9D6EC2}">
      <dsp:nvSpPr>
        <dsp:cNvPr id="0" name=""/>
        <dsp:cNvSpPr/>
      </dsp:nvSpPr>
      <dsp:spPr>
        <a:xfrm>
          <a:off x="6540697" y="1928775"/>
          <a:ext cx="2123549" cy="2016147"/>
        </a:xfrm>
        <a:prstGeom prst="roundRect">
          <a:avLst>
            <a:gd name="adj" fmla="val 10000"/>
          </a:avLst>
        </a:prstGeom>
        <a:solidFill>
          <a:schemeClr val="accent5">
            <a:hueOff val="-4787745"/>
            <a:satOff val="-18699"/>
            <a:lumOff val="-535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en-US" sz="1800" b="0" kern="1200"/>
            <a:t>Explain the principles of </a:t>
          </a:r>
          <a:r>
            <a:rPr lang="en-US" sz="1800" b="1" u="sng" kern="1200"/>
            <a:t>trauma informed care</a:t>
          </a:r>
          <a:r>
            <a:rPr lang="en-US" sz="1800" b="0" kern="1200"/>
            <a:t>.</a:t>
          </a:r>
          <a:endParaRPr lang="en-US" sz="1800" b="1" kern="1200"/>
        </a:p>
      </dsp:txBody>
      <dsp:txXfrm>
        <a:off x="6599748" y="1987826"/>
        <a:ext cx="2005447" cy="1898045"/>
      </dsp:txXfrm>
    </dsp:sp>
    <dsp:sp modelId="{48399CE8-9710-6C42-B90C-17B24AB9740B}">
      <dsp:nvSpPr>
        <dsp:cNvPr id="0" name=""/>
        <dsp:cNvSpPr/>
      </dsp:nvSpPr>
      <dsp:spPr>
        <a:xfrm>
          <a:off x="8897816" y="2190992"/>
          <a:ext cx="2084290" cy="2212142"/>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7181618"/>
              <a:satOff val="-28048"/>
              <a:lumOff val="-8039"/>
              <a:alphaOff val="0"/>
            </a:schemeClr>
          </a:solidFill>
          <a:prstDash val="solid"/>
          <a:miter lim="800000"/>
        </a:ln>
        <a:effectLst/>
      </dsp:spPr>
      <dsp:style>
        <a:lnRef idx="2">
          <a:scrgbClr r="0" g="0" b="0"/>
        </a:lnRef>
        <a:fillRef idx="1">
          <a:scrgbClr r="0" g="0" b="0"/>
        </a:fillRef>
        <a:effectRef idx="0">
          <a:scrgbClr r="0" g="0" b="0"/>
        </a:effectRef>
        <a:fontRef idx="minor"/>
      </dsp:style>
    </dsp:sp>
    <dsp:sp modelId="{C9860C5D-23C0-B74E-8B95-ECD40747A00F}">
      <dsp:nvSpPr>
        <dsp:cNvPr id="0" name=""/>
        <dsp:cNvSpPr/>
      </dsp:nvSpPr>
      <dsp:spPr>
        <a:xfrm>
          <a:off x="9261236" y="814042"/>
          <a:ext cx="2061650" cy="3094725"/>
        </a:xfrm>
        <a:prstGeom prst="roundRect">
          <a:avLst>
            <a:gd name="adj" fmla="val 10000"/>
          </a:avLst>
        </a:prstGeom>
        <a:solidFill>
          <a:schemeClr val="accent5">
            <a:hueOff val="-7181618"/>
            <a:satOff val="-28048"/>
            <a:lumOff val="-803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ClrTx/>
            <a:buSzTx/>
            <a:buFontTx/>
            <a:buNone/>
          </a:pPr>
          <a:r>
            <a:rPr lang="en-US" sz="1800" kern="1200"/>
            <a:t>Identify care coordination activities that promote </a:t>
          </a:r>
          <a:r>
            <a:rPr lang="en-US" sz="1800" b="1" u="sng" kern="1200"/>
            <a:t>engagement with families </a:t>
          </a:r>
          <a:r>
            <a:rPr lang="en-US" sz="1800" kern="1200"/>
            <a:t>of children, youth, and young adults with complex medical needs.</a:t>
          </a:r>
          <a:endParaRPr lang="en-US" sz="1800" b="0" kern="1200"/>
        </a:p>
      </dsp:txBody>
      <dsp:txXfrm>
        <a:off x="9321620" y="874426"/>
        <a:ext cx="1940882" cy="297395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B2A006-ADAF-4B82-A025-9B9027160284}">
      <dsp:nvSpPr>
        <dsp:cNvPr id="0" name=""/>
        <dsp:cNvSpPr/>
      </dsp:nvSpPr>
      <dsp:spPr>
        <a:xfrm>
          <a:off x="587421" y="1148"/>
          <a:ext cx="2430108" cy="1458065"/>
        </a:xfrm>
        <a:prstGeom prst="rect">
          <a:avLst/>
        </a:prstGeom>
        <a:solidFill>
          <a:srgbClr val="FF6D6D"/>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Starts with trust, emphasizes autonomy, and focuses on self-efficacy and choice</a:t>
          </a:r>
        </a:p>
      </dsp:txBody>
      <dsp:txXfrm>
        <a:off x="587421" y="1148"/>
        <a:ext cx="2430108" cy="1458065"/>
      </dsp:txXfrm>
    </dsp:sp>
    <dsp:sp modelId="{884DE7B6-8AA6-4F59-899C-F6D6475D12E4}">
      <dsp:nvSpPr>
        <dsp:cNvPr id="0" name=""/>
        <dsp:cNvSpPr/>
      </dsp:nvSpPr>
      <dsp:spPr>
        <a:xfrm>
          <a:off x="3260541" y="1148"/>
          <a:ext cx="2430108" cy="1458065"/>
        </a:xfrm>
        <a:prstGeom prst="rect">
          <a:avLst/>
        </a:prstGeom>
        <a:solidFill>
          <a:srgbClr val="EAAA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Builds on family strengths</a:t>
          </a:r>
        </a:p>
      </dsp:txBody>
      <dsp:txXfrm>
        <a:off x="3260541" y="1148"/>
        <a:ext cx="2430108" cy="1458065"/>
      </dsp:txXfrm>
    </dsp:sp>
    <dsp:sp modelId="{6F7F6F85-59D7-46C1-97F6-100F325C27EC}">
      <dsp:nvSpPr>
        <dsp:cNvPr id="0" name=""/>
        <dsp:cNvSpPr/>
      </dsp:nvSpPr>
      <dsp:spPr>
        <a:xfrm>
          <a:off x="5933660" y="1148"/>
          <a:ext cx="2430108" cy="1458065"/>
        </a:xfrm>
        <a:prstGeom prst="rect">
          <a:avLst/>
        </a:prstGeom>
        <a:solidFill>
          <a:schemeClr val="accent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Honors cultural diversity and family traditions</a:t>
          </a:r>
        </a:p>
      </dsp:txBody>
      <dsp:txXfrm>
        <a:off x="5933660" y="1148"/>
        <a:ext cx="2430108" cy="1458065"/>
      </dsp:txXfrm>
    </dsp:sp>
    <dsp:sp modelId="{2F37D89D-1A50-4347-B2CE-DD35DC80EF1D}">
      <dsp:nvSpPr>
        <dsp:cNvPr id="0" name=""/>
        <dsp:cNvSpPr/>
      </dsp:nvSpPr>
      <dsp:spPr>
        <a:xfrm>
          <a:off x="587421" y="1702223"/>
          <a:ext cx="2430108" cy="1458065"/>
        </a:xfrm>
        <a:prstGeom prst="rect">
          <a:avLst/>
        </a:prstGeom>
        <a:solidFill>
          <a:schemeClr val="accent1">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Recognizes the importance of community-based services</a:t>
          </a:r>
        </a:p>
      </dsp:txBody>
      <dsp:txXfrm>
        <a:off x="587421" y="1702223"/>
        <a:ext cx="2430108" cy="1458065"/>
      </dsp:txXfrm>
    </dsp:sp>
    <dsp:sp modelId="{DC0BF751-3B58-42D6-80E1-0EF568F30F7C}">
      <dsp:nvSpPr>
        <dsp:cNvPr id="0" name=""/>
        <dsp:cNvSpPr/>
      </dsp:nvSpPr>
      <dsp:spPr>
        <a:xfrm>
          <a:off x="3260541" y="1702223"/>
          <a:ext cx="2430108" cy="1458065"/>
        </a:xfrm>
        <a:prstGeom prst="rect">
          <a:avLst/>
        </a:prstGeom>
        <a:solidFill>
          <a:schemeClr val="accent6">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Promotes an individual and developmental approach</a:t>
          </a:r>
        </a:p>
      </dsp:txBody>
      <dsp:txXfrm>
        <a:off x="3260541" y="1702223"/>
        <a:ext cx="2430108" cy="1458065"/>
      </dsp:txXfrm>
    </dsp:sp>
    <dsp:sp modelId="{FC119A5C-71DA-437A-96FF-24CA9A85EA12}">
      <dsp:nvSpPr>
        <dsp:cNvPr id="0" name=""/>
        <dsp:cNvSpPr/>
      </dsp:nvSpPr>
      <dsp:spPr>
        <a:xfrm>
          <a:off x="5933660" y="1702223"/>
          <a:ext cx="2430108" cy="1458065"/>
        </a:xfrm>
        <a:prstGeom prst="rect">
          <a:avLst/>
        </a:prstGeom>
        <a:solidFill>
          <a:schemeClr val="accent2">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Encourages family-to-family and peer support</a:t>
          </a:r>
        </a:p>
      </dsp:txBody>
      <dsp:txXfrm>
        <a:off x="5933660" y="1702223"/>
        <a:ext cx="2430108" cy="1458065"/>
      </dsp:txXfrm>
    </dsp:sp>
    <dsp:sp modelId="{5376C744-9DC3-45E2-BC01-7D8A93A2D1EF}">
      <dsp:nvSpPr>
        <dsp:cNvPr id="0" name=""/>
        <dsp:cNvSpPr/>
      </dsp:nvSpPr>
      <dsp:spPr>
        <a:xfrm>
          <a:off x="1923981" y="3403299"/>
          <a:ext cx="2430108" cy="1458065"/>
        </a:xfrm>
        <a:prstGeom prst="rect">
          <a:avLst/>
        </a:prstGeom>
        <a:solidFill>
          <a:srgbClr val="7030A0">
            <a:alpha val="66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Supports youth as they transition to adulthood</a:t>
          </a:r>
        </a:p>
      </dsp:txBody>
      <dsp:txXfrm>
        <a:off x="1923981" y="3403299"/>
        <a:ext cx="2430108" cy="1458065"/>
      </dsp:txXfrm>
    </dsp:sp>
    <dsp:sp modelId="{7F7EF7F6-8C9D-43F4-A740-59C35C89AB74}">
      <dsp:nvSpPr>
        <dsp:cNvPr id="0" name=""/>
        <dsp:cNvSpPr/>
      </dsp:nvSpPr>
      <dsp:spPr>
        <a:xfrm>
          <a:off x="4597100" y="3403299"/>
          <a:ext cx="2430108" cy="1458065"/>
        </a:xfrm>
        <a:prstGeom prst="rect">
          <a:avLst/>
        </a:prstGeom>
        <a:solidFill>
          <a:srgbClr val="5BC28B"/>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Develops policies, practices, and systems that are family-friendly and family-centered in all settings</a:t>
          </a:r>
        </a:p>
      </dsp:txBody>
      <dsp:txXfrm>
        <a:off x="4597100" y="3403299"/>
        <a:ext cx="2430108" cy="145806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A05D31-BB9C-4658-BC5A-4670B1817205}">
      <dsp:nvSpPr>
        <dsp:cNvPr id="0" name=""/>
        <dsp:cNvSpPr/>
      </dsp:nvSpPr>
      <dsp:spPr>
        <a:xfrm>
          <a:off x="0" y="0"/>
          <a:ext cx="7487210" cy="1050005"/>
        </a:xfrm>
        <a:prstGeom prst="roundRect">
          <a:avLst>
            <a:gd name="adj" fmla="val 1000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1" kern="1200"/>
            <a:t>All children should have equal opportunity to attain their full health potential.</a:t>
          </a:r>
        </a:p>
      </dsp:txBody>
      <dsp:txXfrm>
        <a:off x="30754" y="30754"/>
        <a:ext cx="6265446" cy="988497"/>
      </dsp:txXfrm>
    </dsp:sp>
    <dsp:sp modelId="{979685AA-08D6-4E56-9F7A-EBBF660DCE83}">
      <dsp:nvSpPr>
        <dsp:cNvPr id="0" name=""/>
        <dsp:cNvSpPr/>
      </dsp:nvSpPr>
      <dsp:spPr>
        <a:xfrm>
          <a:off x="627053" y="1240915"/>
          <a:ext cx="7487210" cy="1050005"/>
        </a:xfrm>
        <a:prstGeom prst="roundRect">
          <a:avLst>
            <a:gd name="adj" fmla="val 10000"/>
          </a:avLst>
        </a:prstGeom>
        <a:gradFill rotWithShape="0">
          <a:gsLst>
            <a:gs pos="0">
              <a:schemeClr val="accent5">
                <a:hueOff val="-2393873"/>
                <a:satOff val="-9349"/>
                <a:lumOff val="-2680"/>
                <a:alphaOff val="0"/>
                <a:satMod val="103000"/>
                <a:lumMod val="102000"/>
                <a:tint val="94000"/>
              </a:schemeClr>
            </a:gs>
            <a:gs pos="50000">
              <a:schemeClr val="accent5">
                <a:hueOff val="-2393873"/>
                <a:satOff val="-9349"/>
                <a:lumOff val="-2680"/>
                <a:alphaOff val="0"/>
                <a:satMod val="110000"/>
                <a:lumMod val="100000"/>
                <a:shade val="100000"/>
              </a:schemeClr>
            </a:gs>
            <a:gs pos="100000">
              <a:schemeClr val="accent5">
                <a:hueOff val="-2393873"/>
                <a:satOff val="-9349"/>
                <a:lumOff val="-268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1" kern="1200"/>
            <a:t>Lived experiences are valued and addressed using Trauma-Informed and Strengths-Based approaches. </a:t>
          </a:r>
        </a:p>
      </dsp:txBody>
      <dsp:txXfrm>
        <a:off x="657807" y="1271669"/>
        <a:ext cx="6116145" cy="988497"/>
      </dsp:txXfrm>
    </dsp:sp>
    <dsp:sp modelId="{87D3D435-14EC-46AA-9A36-39D4FFFB363F}">
      <dsp:nvSpPr>
        <dsp:cNvPr id="0" name=""/>
        <dsp:cNvSpPr/>
      </dsp:nvSpPr>
      <dsp:spPr>
        <a:xfrm>
          <a:off x="1244748" y="2481830"/>
          <a:ext cx="7487210" cy="1050005"/>
        </a:xfrm>
        <a:prstGeom prst="roundRect">
          <a:avLst>
            <a:gd name="adj" fmla="val 10000"/>
          </a:avLst>
        </a:prstGeom>
        <a:gradFill rotWithShape="0">
          <a:gsLst>
            <a:gs pos="0">
              <a:schemeClr val="accent5">
                <a:hueOff val="-4787745"/>
                <a:satOff val="-18699"/>
                <a:lumOff val="-5359"/>
                <a:alphaOff val="0"/>
                <a:satMod val="103000"/>
                <a:lumMod val="102000"/>
                <a:tint val="94000"/>
              </a:schemeClr>
            </a:gs>
            <a:gs pos="50000">
              <a:schemeClr val="accent5">
                <a:hueOff val="-4787745"/>
                <a:satOff val="-18699"/>
                <a:lumOff val="-5359"/>
                <a:alphaOff val="0"/>
                <a:satMod val="110000"/>
                <a:lumMod val="100000"/>
                <a:shade val="100000"/>
              </a:schemeClr>
            </a:gs>
            <a:gs pos="100000">
              <a:schemeClr val="accent5">
                <a:hueOff val="-4787745"/>
                <a:satOff val="-18699"/>
                <a:lumOff val="-5359"/>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1" kern="1200"/>
            <a:t>The child and family are engaged and recognized as active and equal partners.</a:t>
          </a:r>
        </a:p>
      </dsp:txBody>
      <dsp:txXfrm>
        <a:off x="1275502" y="2512584"/>
        <a:ext cx="6125504" cy="988497"/>
      </dsp:txXfrm>
    </dsp:sp>
    <dsp:sp modelId="{0C9018D7-0282-4F72-91B7-4F6ECCB7D94D}">
      <dsp:nvSpPr>
        <dsp:cNvPr id="0" name=""/>
        <dsp:cNvSpPr/>
      </dsp:nvSpPr>
      <dsp:spPr>
        <a:xfrm>
          <a:off x="1871802" y="3722745"/>
          <a:ext cx="7487210" cy="1050005"/>
        </a:xfrm>
        <a:prstGeom prst="roundRect">
          <a:avLst>
            <a:gd name="adj" fmla="val 10000"/>
          </a:avLst>
        </a:prstGeom>
        <a:gradFill rotWithShape="0">
          <a:gsLst>
            <a:gs pos="0">
              <a:schemeClr val="accent5">
                <a:hueOff val="-7181618"/>
                <a:satOff val="-28048"/>
                <a:lumOff val="-8039"/>
                <a:alphaOff val="0"/>
                <a:satMod val="103000"/>
                <a:lumMod val="102000"/>
                <a:tint val="94000"/>
              </a:schemeClr>
            </a:gs>
            <a:gs pos="50000">
              <a:schemeClr val="accent5">
                <a:hueOff val="-7181618"/>
                <a:satOff val="-28048"/>
                <a:lumOff val="-8039"/>
                <a:alphaOff val="0"/>
                <a:satMod val="110000"/>
                <a:lumMod val="100000"/>
                <a:shade val="100000"/>
              </a:schemeClr>
            </a:gs>
            <a:gs pos="100000">
              <a:schemeClr val="accent5">
                <a:hueOff val="-7181618"/>
                <a:satOff val="-28048"/>
                <a:lumOff val="-8039"/>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1" kern="1200"/>
            <a:t>Seamless navigation and access to needed services is achieved by working amongst and across teams.</a:t>
          </a:r>
        </a:p>
      </dsp:txBody>
      <dsp:txXfrm>
        <a:off x="1902556" y="3753499"/>
        <a:ext cx="6116145" cy="988497"/>
      </dsp:txXfrm>
    </dsp:sp>
    <dsp:sp modelId="{D9C37225-1DE0-4815-809D-82C95AC29763}">
      <dsp:nvSpPr>
        <dsp:cNvPr id="0" name=""/>
        <dsp:cNvSpPr/>
      </dsp:nvSpPr>
      <dsp:spPr>
        <a:xfrm>
          <a:off x="6804707" y="804208"/>
          <a:ext cx="682503" cy="682503"/>
        </a:xfrm>
        <a:prstGeom prst="downArrow">
          <a:avLst>
            <a:gd name="adj1" fmla="val 55000"/>
            <a:gd name="adj2" fmla="val 45000"/>
          </a:avLst>
        </a:prstGeom>
        <a:solidFill>
          <a:schemeClr val="accent5">
            <a:tint val="40000"/>
            <a:alpha val="90000"/>
            <a:hueOff val="0"/>
            <a:satOff val="0"/>
            <a:lumOff val="0"/>
            <a:alphaOff val="0"/>
          </a:schemeClr>
        </a:solidFill>
        <a:ln w="6350" cap="flat" cmpd="sng" algn="ctr">
          <a:solidFill>
            <a:schemeClr val="accent5">
              <a:tint val="40000"/>
              <a:alpha val="9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39370" tIns="39370" rIns="39370" bIns="39370" numCol="1" spcCol="1270" anchor="ctr" anchorCtr="0">
          <a:noAutofit/>
        </a:bodyPr>
        <a:lstStyle/>
        <a:p>
          <a:pPr marL="0" lvl="0" indent="0" algn="ctr" defTabSz="1377950">
            <a:lnSpc>
              <a:spcPct val="90000"/>
            </a:lnSpc>
            <a:spcBef>
              <a:spcPct val="0"/>
            </a:spcBef>
            <a:spcAft>
              <a:spcPct val="35000"/>
            </a:spcAft>
            <a:buNone/>
          </a:pPr>
          <a:endParaRPr lang="en-US" sz="3100" kern="1200"/>
        </a:p>
      </dsp:txBody>
      <dsp:txXfrm>
        <a:off x="6958270" y="804208"/>
        <a:ext cx="375377" cy="513584"/>
      </dsp:txXfrm>
    </dsp:sp>
    <dsp:sp modelId="{9262DC00-1917-4C77-BFD9-B14A9F94D660}">
      <dsp:nvSpPr>
        <dsp:cNvPr id="0" name=""/>
        <dsp:cNvSpPr/>
      </dsp:nvSpPr>
      <dsp:spPr>
        <a:xfrm>
          <a:off x="7431760" y="2045123"/>
          <a:ext cx="682503" cy="682503"/>
        </a:xfrm>
        <a:prstGeom prst="downArrow">
          <a:avLst>
            <a:gd name="adj1" fmla="val 55000"/>
            <a:gd name="adj2" fmla="val 45000"/>
          </a:avLst>
        </a:prstGeom>
        <a:solidFill>
          <a:schemeClr val="accent5">
            <a:tint val="40000"/>
            <a:alpha val="90000"/>
            <a:hueOff val="-3636890"/>
            <a:satOff val="-13484"/>
            <a:lumOff val="-1280"/>
            <a:alphaOff val="0"/>
          </a:schemeClr>
        </a:solidFill>
        <a:ln w="6350" cap="flat" cmpd="sng" algn="ctr">
          <a:solidFill>
            <a:schemeClr val="accent5">
              <a:tint val="40000"/>
              <a:alpha val="9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39370" tIns="39370" rIns="39370" bIns="39370" numCol="1" spcCol="1270" anchor="ctr" anchorCtr="0">
          <a:noAutofit/>
        </a:bodyPr>
        <a:lstStyle/>
        <a:p>
          <a:pPr marL="0" lvl="0" indent="0" algn="ctr" defTabSz="1377950">
            <a:lnSpc>
              <a:spcPct val="90000"/>
            </a:lnSpc>
            <a:spcBef>
              <a:spcPct val="0"/>
            </a:spcBef>
            <a:spcAft>
              <a:spcPct val="35000"/>
            </a:spcAft>
            <a:buNone/>
          </a:pPr>
          <a:endParaRPr lang="en-US" sz="3100" kern="1200"/>
        </a:p>
      </dsp:txBody>
      <dsp:txXfrm>
        <a:off x="7585323" y="2045123"/>
        <a:ext cx="375377" cy="513584"/>
      </dsp:txXfrm>
    </dsp:sp>
    <dsp:sp modelId="{884AF664-AECE-4E69-912E-C4BB5BECA382}">
      <dsp:nvSpPr>
        <dsp:cNvPr id="0" name=""/>
        <dsp:cNvSpPr/>
      </dsp:nvSpPr>
      <dsp:spPr>
        <a:xfrm>
          <a:off x="8049455" y="3286039"/>
          <a:ext cx="682503" cy="682503"/>
        </a:xfrm>
        <a:prstGeom prst="downArrow">
          <a:avLst>
            <a:gd name="adj1" fmla="val 55000"/>
            <a:gd name="adj2" fmla="val 45000"/>
          </a:avLst>
        </a:prstGeom>
        <a:solidFill>
          <a:schemeClr val="accent5">
            <a:tint val="40000"/>
            <a:alpha val="90000"/>
            <a:hueOff val="-7273779"/>
            <a:satOff val="-26969"/>
            <a:lumOff val="-2559"/>
            <a:alphaOff val="0"/>
          </a:schemeClr>
        </a:solidFill>
        <a:ln w="6350" cap="flat" cmpd="sng" algn="ctr">
          <a:solidFill>
            <a:schemeClr val="accent5">
              <a:tint val="40000"/>
              <a:alpha val="9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39370" tIns="39370" rIns="39370" bIns="39370" numCol="1" spcCol="1270" anchor="ctr" anchorCtr="0">
          <a:noAutofit/>
        </a:bodyPr>
        <a:lstStyle/>
        <a:p>
          <a:pPr marL="0" lvl="0" indent="0" algn="ctr" defTabSz="1377950">
            <a:lnSpc>
              <a:spcPct val="90000"/>
            </a:lnSpc>
            <a:spcBef>
              <a:spcPct val="0"/>
            </a:spcBef>
            <a:spcAft>
              <a:spcPct val="35000"/>
            </a:spcAft>
            <a:buNone/>
          </a:pPr>
          <a:endParaRPr lang="en-US" sz="3100" kern="1200"/>
        </a:p>
      </dsp:txBody>
      <dsp:txXfrm>
        <a:off x="8203018" y="3286039"/>
        <a:ext cx="375377" cy="51358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63E0E5-07AC-4285-9A36-DE823E290FE0}">
      <dsp:nvSpPr>
        <dsp:cNvPr id="0" name=""/>
        <dsp:cNvSpPr/>
      </dsp:nvSpPr>
      <dsp:spPr>
        <a:xfrm>
          <a:off x="1520" y="978987"/>
          <a:ext cx="2618915" cy="2939601"/>
        </a:xfrm>
        <a:prstGeom prst="roundRect">
          <a:avLst>
            <a:gd name="adj" fmla="val 500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82296" rIns="106680" bIns="0" numCol="1" spcCol="1270" anchor="t" anchorCtr="0">
          <a:noAutofit/>
        </a:bodyPr>
        <a:lstStyle/>
        <a:p>
          <a:pPr marL="0" lvl="0" indent="0" algn="r" defTabSz="1066800">
            <a:lnSpc>
              <a:spcPct val="90000"/>
            </a:lnSpc>
            <a:spcBef>
              <a:spcPct val="0"/>
            </a:spcBef>
            <a:spcAft>
              <a:spcPct val="35000"/>
            </a:spcAft>
            <a:buNone/>
          </a:pPr>
          <a:endParaRPr lang="en-US" sz="2400" b="1" kern="1200"/>
        </a:p>
      </dsp:txBody>
      <dsp:txXfrm rot="16200000">
        <a:off x="-941824" y="1922332"/>
        <a:ext cx="2410472" cy="523783"/>
      </dsp:txXfrm>
    </dsp:sp>
    <dsp:sp modelId="{B0A3B524-4384-4263-8163-4225377AD5C6}">
      <dsp:nvSpPr>
        <dsp:cNvPr id="0" name=""/>
        <dsp:cNvSpPr/>
      </dsp:nvSpPr>
      <dsp:spPr>
        <a:xfrm>
          <a:off x="513032" y="978987"/>
          <a:ext cx="1951091" cy="2939601"/>
        </a:xfrm>
        <a:prstGeom prst="rect">
          <a:avLst/>
        </a:prstGeom>
        <a:noFill/>
        <a:ln>
          <a:noFill/>
        </a:ln>
        <a:effectLst/>
        <a:sp3d/>
      </dsp:spPr>
      <dsp:style>
        <a:lnRef idx="0">
          <a:scrgbClr r="0" g="0" b="0"/>
        </a:lnRef>
        <a:fillRef idx="3">
          <a:scrgbClr r="0" g="0" b="0"/>
        </a:fillRef>
        <a:effectRef idx="2">
          <a:scrgbClr r="0" g="0" b="0"/>
        </a:effectRef>
        <a:fontRef idx="minor">
          <a:schemeClr val="lt1"/>
        </a:fontRef>
      </dsp:style>
      <dsp:txBody>
        <a:bodyPr spcFirstLastPara="0" vert="horz" wrap="square" lIns="0" tIns="82296" rIns="0" bIns="0" numCol="1" spcCol="1270" anchor="t" anchorCtr="0">
          <a:noAutofit/>
        </a:bodyPr>
        <a:lstStyle/>
        <a:p>
          <a:pPr marL="0" lvl="0" indent="0" algn="l" defTabSz="1066800">
            <a:lnSpc>
              <a:spcPct val="90000"/>
            </a:lnSpc>
            <a:spcBef>
              <a:spcPct val="0"/>
            </a:spcBef>
            <a:spcAft>
              <a:spcPct val="35000"/>
            </a:spcAft>
            <a:buNone/>
          </a:pPr>
          <a:r>
            <a:rPr lang="en-US" sz="2400" b="1" kern="1200"/>
            <a:t>It is a way to learn about the choices and interests that make up a person’s / family’s idea of a good life.</a:t>
          </a:r>
        </a:p>
      </dsp:txBody>
      <dsp:txXfrm>
        <a:off x="513032" y="978987"/>
        <a:ext cx="1951091" cy="2939601"/>
      </dsp:txXfrm>
    </dsp:sp>
    <dsp:sp modelId="{EF1A33D0-5A53-4637-BB72-154F7B6FE167}">
      <dsp:nvSpPr>
        <dsp:cNvPr id="0" name=""/>
        <dsp:cNvSpPr/>
      </dsp:nvSpPr>
      <dsp:spPr>
        <a:xfrm>
          <a:off x="2706173" y="978987"/>
          <a:ext cx="2449667" cy="2939601"/>
        </a:xfrm>
        <a:prstGeom prst="roundRect">
          <a:avLst>
            <a:gd name="adj" fmla="val 5000"/>
          </a:avLst>
        </a:prstGeom>
        <a:gradFill rotWithShape="0">
          <a:gsLst>
            <a:gs pos="0">
              <a:schemeClr val="accent5">
                <a:hueOff val="-2393873"/>
                <a:satOff val="-9349"/>
                <a:lumOff val="-2680"/>
                <a:alphaOff val="0"/>
                <a:satMod val="103000"/>
                <a:lumMod val="102000"/>
                <a:tint val="94000"/>
              </a:schemeClr>
            </a:gs>
            <a:gs pos="50000">
              <a:schemeClr val="accent5">
                <a:hueOff val="-2393873"/>
                <a:satOff val="-9349"/>
                <a:lumOff val="-2680"/>
                <a:alphaOff val="0"/>
                <a:satMod val="110000"/>
                <a:lumMod val="100000"/>
                <a:shade val="100000"/>
              </a:schemeClr>
            </a:gs>
            <a:gs pos="100000">
              <a:schemeClr val="accent5">
                <a:hueOff val="-2393873"/>
                <a:satOff val="-9349"/>
                <a:lumOff val="-268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82296" rIns="106680" bIns="0" numCol="1" spcCol="1270" anchor="t" anchorCtr="0">
          <a:noAutofit/>
        </a:bodyPr>
        <a:lstStyle/>
        <a:p>
          <a:pPr marL="0" lvl="0" indent="0" algn="r" defTabSz="1066800">
            <a:lnSpc>
              <a:spcPct val="90000"/>
            </a:lnSpc>
            <a:spcBef>
              <a:spcPct val="0"/>
            </a:spcBef>
            <a:spcAft>
              <a:spcPct val="35000"/>
            </a:spcAft>
            <a:buNone/>
          </a:pPr>
          <a:endParaRPr lang="en-US" sz="2400" b="1" kern="1200"/>
        </a:p>
      </dsp:txBody>
      <dsp:txXfrm rot="16200000">
        <a:off x="1745904" y="1939257"/>
        <a:ext cx="2410472" cy="489933"/>
      </dsp:txXfrm>
    </dsp:sp>
    <dsp:sp modelId="{C8DD83BE-A3E1-421D-ADF2-B4413C2CABB2}">
      <dsp:nvSpPr>
        <dsp:cNvPr id="0" name=""/>
        <dsp:cNvSpPr/>
      </dsp:nvSpPr>
      <dsp:spPr>
        <a:xfrm rot="5400000">
          <a:off x="2502587" y="3313333"/>
          <a:ext cx="431669" cy="367450"/>
        </a:xfrm>
        <a:prstGeom prst="flowChartExtract">
          <a:avLst/>
        </a:prstGeom>
        <a:solidFill>
          <a:schemeClr val="lt1">
            <a:hueOff val="0"/>
            <a:satOff val="0"/>
            <a:lumOff val="0"/>
            <a:alphaOff val="0"/>
          </a:schemeClr>
        </a:solidFill>
        <a:ln w="6350" cap="flat" cmpd="sng" algn="ctr">
          <a:solidFill>
            <a:schemeClr val="accent5">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DB915A85-42BF-4489-9AC7-61E215A67A2E}">
      <dsp:nvSpPr>
        <dsp:cNvPr id="0" name=""/>
        <dsp:cNvSpPr/>
      </dsp:nvSpPr>
      <dsp:spPr>
        <a:xfrm>
          <a:off x="3196107" y="978987"/>
          <a:ext cx="1825002" cy="2939601"/>
        </a:xfrm>
        <a:prstGeom prst="rect">
          <a:avLst/>
        </a:prstGeom>
        <a:noFill/>
        <a:ln>
          <a:noFill/>
        </a:ln>
        <a:effectLst/>
        <a:sp3d/>
      </dsp:spPr>
      <dsp:style>
        <a:lnRef idx="0">
          <a:scrgbClr r="0" g="0" b="0"/>
        </a:lnRef>
        <a:fillRef idx="3">
          <a:scrgbClr r="0" g="0" b="0"/>
        </a:fillRef>
        <a:effectRef idx="2">
          <a:scrgbClr r="0" g="0" b="0"/>
        </a:effectRef>
        <a:fontRef idx="minor">
          <a:schemeClr val="lt1"/>
        </a:fontRef>
      </dsp:style>
      <dsp:txBody>
        <a:bodyPr spcFirstLastPara="0" vert="horz" wrap="square" lIns="0" tIns="82296" rIns="0" bIns="0" numCol="1" spcCol="1270" anchor="t" anchorCtr="0">
          <a:noAutofit/>
        </a:bodyPr>
        <a:lstStyle/>
        <a:p>
          <a:pPr marL="0" lvl="0" indent="0" algn="l" defTabSz="1066800">
            <a:lnSpc>
              <a:spcPct val="90000"/>
            </a:lnSpc>
            <a:spcBef>
              <a:spcPct val="0"/>
            </a:spcBef>
            <a:spcAft>
              <a:spcPct val="35000"/>
            </a:spcAft>
            <a:buNone/>
          </a:pPr>
          <a:r>
            <a:rPr lang="en-US" sz="2400" b="1" kern="1200"/>
            <a:t>It identifies the supports needed to achieve that life, based on their goals and preferences. </a:t>
          </a:r>
        </a:p>
      </dsp:txBody>
      <dsp:txXfrm>
        <a:off x="3196107" y="978987"/>
        <a:ext cx="1825002" cy="2939601"/>
      </dsp:txXfrm>
    </dsp:sp>
    <dsp:sp modelId="{BED7AAAC-63B4-4B20-8D2E-1C93DFF4B26F}">
      <dsp:nvSpPr>
        <dsp:cNvPr id="0" name=""/>
        <dsp:cNvSpPr/>
      </dsp:nvSpPr>
      <dsp:spPr>
        <a:xfrm>
          <a:off x="5241579" y="978987"/>
          <a:ext cx="2449667" cy="2939601"/>
        </a:xfrm>
        <a:prstGeom prst="roundRect">
          <a:avLst>
            <a:gd name="adj" fmla="val 5000"/>
          </a:avLst>
        </a:prstGeom>
        <a:gradFill rotWithShape="0">
          <a:gsLst>
            <a:gs pos="0">
              <a:schemeClr val="accent5">
                <a:hueOff val="-4787745"/>
                <a:satOff val="-18699"/>
                <a:lumOff val="-5359"/>
                <a:alphaOff val="0"/>
                <a:satMod val="103000"/>
                <a:lumMod val="102000"/>
                <a:tint val="94000"/>
              </a:schemeClr>
            </a:gs>
            <a:gs pos="50000">
              <a:schemeClr val="accent5">
                <a:hueOff val="-4787745"/>
                <a:satOff val="-18699"/>
                <a:lumOff val="-5359"/>
                <a:alphaOff val="0"/>
                <a:satMod val="110000"/>
                <a:lumMod val="100000"/>
                <a:shade val="100000"/>
              </a:schemeClr>
            </a:gs>
            <a:gs pos="100000">
              <a:schemeClr val="accent5">
                <a:hueOff val="-4787745"/>
                <a:satOff val="-18699"/>
                <a:lumOff val="-5359"/>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82296" rIns="106680" bIns="0" numCol="1" spcCol="1270" anchor="t" anchorCtr="0">
          <a:noAutofit/>
        </a:bodyPr>
        <a:lstStyle/>
        <a:p>
          <a:pPr marL="0" lvl="0" indent="0" algn="r" defTabSz="1066800">
            <a:lnSpc>
              <a:spcPct val="90000"/>
            </a:lnSpc>
            <a:spcBef>
              <a:spcPct val="0"/>
            </a:spcBef>
            <a:spcAft>
              <a:spcPct val="35000"/>
            </a:spcAft>
            <a:buNone/>
          </a:pPr>
          <a:endParaRPr lang="en-US" sz="2400" b="1" kern="1200"/>
        </a:p>
      </dsp:txBody>
      <dsp:txXfrm rot="16200000">
        <a:off x="4281310" y="1939257"/>
        <a:ext cx="2410472" cy="489933"/>
      </dsp:txXfrm>
    </dsp:sp>
    <dsp:sp modelId="{BBFECBC9-D3A4-416B-91F2-D56CFC1507B6}">
      <dsp:nvSpPr>
        <dsp:cNvPr id="0" name=""/>
        <dsp:cNvSpPr/>
      </dsp:nvSpPr>
      <dsp:spPr>
        <a:xfrm rot="5400000">
          <a:off x="5037993" y="3313333"/>
          <a:ext cx="431669" cy="367450"/>
        </a:xfrm>
        <a:prstGeom prst="flowChartExtract">
          <a:avLst/>
        </a:prstGeom>
        <a:solidFill>
          <a:schemeClr val="lt1">
            <a:hueOff val="0"/>
            <a:satOff val="0"/>
            <a:lumOff val="0"/>
            <a:alphaOff val="0"/>
          </a:schemeClr>
        </a:solidFill>
        <a:ln w="6350" cap="flat" cmpd="sng" algn="ctr">
          <a:solidFill>
            <a:schemeClr val="accent5">
              <a:hueOff val="-3590809"/>
              <a:satOff val="-14024"/>
              <a:lumOff val="-4019"/>
              <a:alphaOff val="0"/>
            </a:schemeClr>
          </a:solidFill>
          <a:prstDash val="solid"/>
          <a:miter lim="800000"/>
        </a:ln>
        <a:effectLst/>
      </dsp:spPr>
      <dsp:style>
        <a:lnRef idx="1">
          <a:scrgbClr r="0" g="0" b="0"/>
        </a:lnRef>
        <a:fillRef idx="1">
          <a:scrgbClr r="0" g="0" b="0"/>
        </a:fillRef>
        <a:effectRef idx="0">
          <a:scrgbClr r="0" g="0" b="0"/>
        </a:effectRef>
        <a:fontRef idx="minor"/>
      </dsp:style>
    </dsp:sp>
    <dsp:sp modelId="{0C1CD782-ACE6-4A19-9662-29D30585832F}">
      <dsp:nvSpPr>
        <dsp:cNvPr id="0" name=""/>
        <dsp:cNvSpPr/>
      </dsp:nvSpPr>
      <dsp:spPr>
        <a:xfrm>
          <a:off x="5731513" y="978987"/>
          <a:ext cx="1825002" cy="2939601"/>
        </a:xfrm>
        <a:prstGeom prst="rect">
          <a:avLst/>
        </a:prstGeom>
        <a:noFill/>
        <a:ln>
          <a:noFill/>
        </a:ln>
        <a:effectLst/>
        <a:sp3d/>
      </dsp:spPr>
      <dsp:style>
        <a:lnRef idx="0">
          <a:scrgbClr r="0" g="0" b="0"/>
        </a:lnRef>
        <a:fillRef idx="3">
          <a:scrgbClr r="0" g="0" b="0"/>
        </a:fillRef>
        <a:effectRef idx="2">
          <a:scrgbClr r="0" g="0" b="0"/>
        </a:effectRef>
        <a:fontRef idx="minor">
          <a:schemeClr val="lt1"/>
        </a:fontRef>
      </dsp:style>
      <dsp:txBody>
        <a:bodyPr spcFirstLastPara="0" vert="horz" wrap="square" lIns="0" tIns="82296" rIns="0" bIns="0" numCol="1" spcCol="1270" anchor="t" anchorCtr="0">
          <a:noAutofit/>
        </a:bodyPr>
        <a:lstStyle/>
        <a:p>
          <a:pPr marL="0" lvl="0" indent="0" algn="l" defTabSz="1066800">
            <a:lnSpc>
              <a:spcPct val="90000"/>
            </a:lnSpc>
            <a:spcBef>
              <a:spcPct val="0"/>
            </a:spcBef>
            <a:spcAft>
              <a:spcPct val="35000"/>
            </a:spcAft>
            <a:buNone/>
          </a:pPr>
          <a:r>
            <a:rPr lang="en-US" sz="2400" b="1" kern="1200"/>
            <a:t>It is not something you do to a person, nor is it something you do for a person.</a:t>
          </a:r>
        </a:p>
      </dsp:txBody>
      <dsp:txXfrm>
        <a:off x="5731513" y="978987"/>
        <a:ext cx="1825002" cy="2939601"/>
      </dsp:txXfrm>
    </dsp:sp>
    <dsp:sp modelId="{D51E12F0-C669-451B-ABAF-465178B3C512}">
      <dsp:nvSpPr>
        <dsp:cNvPr id="0" name=""/>
        <dsp:cNvSpPr/>
      </dsp:nvSpPr>
      <dsp:spPr>
        <a:xfrm>
          <a:off x="7776985" y="978987"/>
          <a:ext cx="2449667" cy="2939601"/>
        </a:xfrm>
        <a:prstGeom prst="roundRect">
          <a:avLst>
            <a:gd name="adj" fmla="val 5000"/>
          </a:avLst>
        </a:prstGeom>
        <a:gradFill rotWithShape="0">
          <a:gsLst>
            <a:gs pos="0">
              <a:schemeClr val="accent5">
                <a:hueOff val="-7181618"/>
                <a:satOff val="-28048"/>
                <a:lumOff val="-8039"/>
                <a:alphaOff val="0"/>
                <a:satMod val="103000"/>
                <a:lumMod val="102000"/>
                <a:tint val="94000"/>
              </a:schemeClr>
            </a:gs>
            <a:gs pos="50000">
              <a:schemeClr val="accent5">
                <a:hueOff val="-7181618"/>
                <a:satOff val="-28048"/>
                <a:lumOff val="-8039"/>
                <a:alphaOff val="0"/>
                <a:satMod val="110000"/>
                <a:lumMod val="100000"/>
                <a:shade val="100000"/>
              </a:schemeClr>
            </a:gs>
            <a:gs pos="100000">
              <a:schemeClr val="accent5">
                <a:hueOff val="-7181618"/>
                <a:satOff val="-28048"/>
                <a:lumOff val="-8039"/>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82296" rIns="106680" bIns="0" numCol="1" spcCol="1270" anchor="t" anchorCtr="0">
          <a:noAutofit/>
        </a:bodyPr>
        <a:lstStyle/>
        <a:p>
          <a:pPr marL="0" lvl="0" indent="0" algn="r" defTabSz="1066800">
            <a:lnSpc>
              <a:spcPct val="90000"/>
            </a:lnSpc>
            <a:spcBef>
              <a:spcPct val="0"/>
            </a:spcBef>
            <a:spcAft>
              <a:spcPct val="35000"/>
            </a:spcAft>
            <a:buNone/>
          </a:pPr>
          <a:endParaRPr lang="en-US" sz="2400" b="1" kern="1200"/>
        </a:p>
      </dsp:txBody>
      <dsp:txXfrm rot="16200000">
        <a:off x="6816716" y="1939257"/>
        <a:ext cx="2410472" cy="489933"/>
      </dsp:txXfrm>
    </dsp:sp>
    <dsp:sp modelId="{D2CF8776-DE17-488B-966F-0F9AD1349A83}">
      <dsp:nvSpPr>
        <dsp:cNvPr id="0" name=""/>
        <dsp:cNvSpPr/>
      </dsp:nvSpPr>
      <dsp:spPr>
        <a:xfrm rot="5400000">
          <a:off x="7573399" y="3313333"/>
          <a:ext cx="431669" cy="367450"/>
        </a:xfrm>
        <a:prstGeom prst="flowChartExtract">
          <a:avLst/>
        </a:prstGeom>
        <a:solidFill>
          <a:schemeClr val="lt1">
            <a:hueOff val="0"/>
            <a:satOff val="0"/>
            <a:lumOff val="0"/>
            <a:alphaOff val="0"/>
          </a:schemeClr>
        </a:solidFill>
        <a:ln w="6350" cap="flat" cmpd="sng" algn="ctr">
          <a:solidFill>
            <a:schemeClr val="accent5">
              <a:hueOff val="-7181618"/>
              <a:satOff val="-28048"/>
              <a:lumOff val="-8039"/>
              <a:alphaOff val="0"/>
            </a:schemeClr>
          </a:solidFill>
          <a:prstDash val="solid"/>
          <a:miter lim="800000"/>
        </a:ln>
        <a:effectLst/>
      </dsp:spPr>
      <dsp:style>
        <a:lnRef idx="1">
          <a:scrgbClr r="0" g="0" b="0"/>
        </a:lnRef>
        <a:fillRef idx="1">
          <a:scrgbClr r="0" g="0" b="0"/>
        </a:fillRef>
        <a:effectRef idx="0">
          <a:scrgbClr r="0" g="0" b="0"/>
        </a:effectRef>
        <a:fontRef idx="minor"/>
      </dsp:style>
    </dsp:sp>
    <dsp:sp modelId="{422455CA-FAA2-4E84-8DC5-AC2184205767}">
      <dsp:nvSpPr>
        <dsp:cNvPr id="0" name=""/>
        <dsp:cNvSpPr/>
      </dsp:nvSpPr>
      <dsp:spPr>
        <a:xfrm>
          <a:off x="8266919" y="978987"/>
          <a:ext cx="1825002" cy="2939601"/>
        </a:xfrm>
        <a:prstGeom prst="rect">
          <a:avLst/>
        </a:prstGeom>
        <a:noFill/>
        <a:ln>
          <a:noFill/>
        </a:ln>
        <a:effectLst/>
        <a:sp3d/>
      </dsp:spPr>
      <dsp:style>
        <a:lnRef idx="0">
          <a:scrgbClr r="0" g="0" b="0"/>
        </a:lnRef>
        <a:fillRef idx="3">
          <a:scrgbClr r="0" g="0" b="0"/>
        </a:fillRef>
        <a:effectRef idx="2">
          <a:scrgbClr r="0" g="0" b="0"/>
        </a:effectRef>
        <a:fontRef idx="minor">
          <a:schemeClr val="lt1"/>
        </a:fontRef>
      </dsp:style>
      <dsp:txBody>
        <a:bodyPr spcFirstLastPara="0" vert="horz" wrap="square" lIns="0" tIns="82296" rIns="0" bIns="0" numCol="1" spcCol="1270" anchor="t" anchorCtr="0">
          <a:noAutofit/>
        </a:bodyPr>
        <a:lstStyle/>
        <a:p>
          <a:pPr marL="0" lvl="0" indent="0" algn="l" defTabSz="1066800">
            <a:lnSpc>
              <a:spcPct val="90000"/>
            </a:lnSpc>
            <a:spcBef>
              <a:spcPct val="0"/>
            </a:spcBef>
            <a:spcAft>
              <a:spcPct val="35000"/>
            </a:spcAft>
            <a:buNone/>
          </a:pPr>
          <a:r>
            <a:rPr lang="en-US" sz="2400" b="1" kern="1200"/>
            <a:t>Instead, it is directed by the person and family, with support from others as needed and desired.</a:t>
          </a:r>
        </a:p>
      </dsp:txBody>
      <dsp:txXfrm>
        <a:off x="8266919" y="978987"/>
        <a:ext cx="1825002" cy="293960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838E83-1431-400E-ACCD-A308F251B33C}">
      <dsp:nvSpPr>
        <dsp:cNvPr id="0" name=""/>
        <dsp:cNvSpPr/>
      </dsp:nvSpPr>
      <dsp:spPr>
        <a:xfrm>
          <a:off x="2143371" y="4473626"/>
          <a:ext cx="4285323" cy="0"/>
        </a:xfrm>
        <a:prstGeom prst="line">
          <a:avLst/>
        </a:prstGeom>
        <a:noFill/>
        <a:ln w="25400" cap="flat" cmpd="sng" algn="ctr">
          <a:solidFill>
            <a:srgbClr val="4F81BD">
              <a:shade val="6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4CDFDC21-C1F0-4A0E-ADA9-B070E7312760}">
      <dsp:nvSpPr>
        <dsp:cNvPr id="0" name=""/>
        <dsp:cNvSpPr/>
      </dsp:nvSpPr>
      <dsp:spPr>
        <a:xfrm>
          <a:off x="2143371" y="3829535"/>
          <a:ext cx="3664538" cy="0"/>
        </a:xfrm>
        <a:prstGeom prst="line">
          <a:avLst/>
        </a:prstGeom>
        <a:noFill/>
        <a:ln w="25400" cap="flat" cmpd="sng" algn="ctr">
          <a:solidFill>
            <a:srgbClr val="4F81BD">
              <a:shade val="6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F5B04E6F-1DF2-4424-9891-F33DE5A1FC8F}">
      <dsp:nvSpPr>
        <dsp:cNvPr id="0" name=""/>
        <dsp:cNvSpPr/>
      </dsp:nvSpPr>
      <dsp:spPr>
        <a:xfrm>
          <a:off x="2143371" y="3075271"/>
          <a:ext cx="3326390" cy="0"/>
        </a:xfrm>
        <a:prstGeom prst="line">
          <a:avLst/>
        </a:prstGeom>
        <a:noFill/>
        <a:ln w="25400" cap="flat" cmpd="sng" algn="ctr">
          <a:solidFill>
            <a:srgbClr val="4F81BD">
              <a:shade val="6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1A36D1FC-031B-4B92-994F-D16436F45DC1}">
      <dsp:nvSpPr>
        <dsp:cNvPr id="0" name=""/>
        <dsp:cNvSpPr/>
      </dsp:nvSpPr>
      <dsp:spPr>
        <a:xfrm>
          <a:off x="2143371" y="2270157"/>
          <a:ext cx="3326390" cy="0"/>
        </a:xfrm>
        <a:prstGeom prst="line">
          <a:avLst/>
        </a:prstGeom>
        <a:noFill/>
        <a:ln w="25400" cap="flat" cmpd="sng" algn="ctr">
          <a:solidFill>
            <a:srgbClr val="4F81BD">
              <a:shade val="6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94D648B2-1BC8-4221-9A2F-7EFB88ED71CF}">
      <dsp:nvSpPr>
        <dsp:cNvPr id="0" name=""/>
        <dsp:cNvSpPr/>
      </dsp:nvSpPr>
      <dsp:spPr>
        <a:xfrm>
          <a:off x="2143371" y="1515893"/>
          <a:ext cx="3664538" cy="0"/>
        </a:xfrm>
        <a:prstGeom prst="line">
          <a:avLst/>
        </a:prstGeom>
        <a:noFill/>
        <a:ln w="25400" cap="flat" cmpd="sng" algn="ctr">
          <a:solidFill>
            <a:srgbClr val="4F81BD">
              <a:shade val="6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0FEEFC42-C02F-480E-B38C-377C931C053E}">
      <dsp:nvSpPr>
        <dsp:cNvPr id="0" name=""/>
        <dsp:cNvSpPr/>
      </dsp:nvSpPr>
      <dsp:spPr>
        <a:xfrm>
          <a:off x="2143371" y="871802"/>
          <a:ext cx="4285323" cy="0"/>
        </a:xfrm>
        <a:prstGeom prst="line">
          <a:avLst/>
        </a:prstGeom>
        <a:noFill/>
        <a:ln w="25400" cap="flat" cmpd="sng" algn="ctr">
          <a:solidFill>
            <a:srgbClr val="4F81BD">
              <a:shade val="6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7314B515-A2DA-45D7-AF0A-E66305DAE66D}">
      <dsp:nvSpPr>
        <dsp:cNvPr id="0" name=""/>
        <dsp:cNvSpPr/>
      </dsp:nvSpPr>
      <dsp:spPr>
        <a:xfrm>
          <a:off x="24651" y="553994"/>
          <a:ext cx="4237440" cy="4237440"/>
        </a:xfrm>
        <a:prstGeom prst="ellipse">
          <a:avLst/>
        </a:prstGeom>
        <a:blipFill>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w="38100" cap="flat" cmpd="sng" algn="ctr">
          <a:solidFill>
            <a:sysClr val="window" lastClr="FFFFFF">
              <a:hueOff val="0"/>
              <a:satOff val="0"/>
              <a:lumOff val="0"/>
              <a:alphaOff val="0"/>
            </a:sysClr>
          </a:solidFill>
          <a:prstDash val="solid"/>
          <a:miter lim="800000"/>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dsp:style>
    </dsp:sp>
    <dsp:sp modelId="{11F0B3D1-D4DF-485A-96BB-3E077D8C2DA5}">
      <dsp:nvSpPr>
        <dsp:cNvPr id="0" name=""/>
        <dsp:cNvSpPr/>
      </dsp:nvSpPr>
      <dsp:spPr>
        <a:xfrm>
          <a:off x="787391" y="2804075"/>
          <a:ext cx="2711961" cy="1398355"/>
        </a:xfrm>
        <a:prstGeom prst="rect">
          <a:avLst/>
        </a:prstGeom>
        <a:noFill/>
        <a:ln w="19050" cap="flat" cmpd="sng" algn="ctr">
          <a:noFill/>
          <a:prstDash val="solid"/>
          <a:miter lim="800000"/>
        </a:ln>
        <a:effectLst>
          <a:outerShdw blurRad="40000" dist="20000" dir="5400000" rotWithShape="0">
            <a:srgbClr val="000000">
              <a:alpha val="38000"/>
            </a:srgbClr>
          </a:outerShdw>
        </a:effectLst>
        <a:sp3d/>
      </dsp:spPr>
      <dsp:style>
        <a:lnRef idx="3">
          <a:scrgbClr r="0" g="0" b="0"/>
        </a:lnRef>
        <a:fillRef idx="1">
          <a:scrgbClr r="0" g="0" b="0"/>
        </a:fillRef>
        <a:effectRef idx="1">
          <a:scrgbClr r="0" g="0" b="0"/>
        </a:effectRef>
        <a:fontRef idx="minor">
          <a:schemeClr val="lt1"/>
        </a:fontRef>
      </dsp:style>
      <dsp:txBody>
        <a:bodyPr spcFirstLastPara="0" vert="horz" wrap="square" lIns="0" tIns="0" rIns="0" bIns="0" numCol="1" spcCol="1270" anchor="b" anchorCtr="0">
          <a:noAutofit/>
        </a:bodyPr>
        <a:lstStyle/>
        <a:p>
          <a:pPr marL="0" lvl="0" indent="0" algn="ctr" defTabSz="2889250">
            <a:lnSpc>
              <a:spcPct val="90000"/>
            </a:lnSpc>
            <a:spcBef>
              <a:spcPct val="0"/>
            </a:spcBef>
            <a:spcAft>
              <a:spcPct val="35000"/>
            </a:spcAft>
            <a:buNone/>
          </a:pPr>
          <a:endParaRPr lang="en-US" sz="6500" kern="1200">
            <a:solidFill>
              <a:sysClr val="window" lastClr="FFFFFF"/>
            </a:solidFill>
            <a:latin typeface="Calibri"/>
            <a:ea typeface="+mn-ea"/>
            <a:cs typeface="+mn-cs"/>
          </a:endParaRPr>
        </a:p>
      </dsp:txBody>
      <dsp:txXfrm>
        <a:off x="787391" y="2804075"/>
        <a:ext cx="2711961" cy="1398355"/>
      </dsp:txXfrm>
    </dsp:sp>
    <dsp:sp modelId="{1F5C15B0-EBDC-604D-B4FD-1440C35B4868}">
      <dsp:nvSpPr>
        <dsp:cNvPr id="0" name=""/>
        <dsp:cNvSpPr/>
      </dsp:nvSpPr>
      <dsp:spPr>
        <a:xfrm>
          <a:off x="6110887" y="553994"/>
          <a:ext cx="635616" cy="635616"/>
        </a:xfrm>
        <a:prstGeom prst="ellipse">
          <a:avLst/>
        </a:prstGeom>
        <a:blipFill>
          <a:blip xmlns:r="http://schemas.openxmlformats.org/officeDocument/2006/relationships"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a:fillRect/>
          </a:stretch>
        </a:blipFill>
        <a:ln w="38100" cap="flat" cmpd="sng" algn="ctr">
          <a:solidFill>
            <a:sysClr val="window" lastClr="FFFFFF">
              <a:hueOff val="0"/>
              <a:satOff val="0"/>
              <a:lumOff val="0"/>
              <a:alphaOff val="0"/>
            </a:sysClr>
          </a:solidFill>
          <a:prstDash val="solid"/>
          <a:miter lim="800000"/>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dsp:style>
    </dsp:sp>
    <dsp:sp modelId="{22B23559-E7CA-4E74-BF7E-C40B9E3676FE}">
      <dsp:nvSpPr>
        <dsp:cNvPr id="0" name=""/>
        <dsp:cNvSpPr/>
      </dsp:nvSpPr>
      <dsp:spPr>
        <a:xfrm>
          <a:off x="6746503" y="553994"/>
          <a:ext cx="668342" cy="6356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0" rIns="60960" bIns="0" numCol="1" spcCol="1270" anchor="ctr" anchorCtr="0">
          <a:noAutofit/>
        </a:bodyPr>
        <a:lstStyle/>
        <a:p>
          <a:pPr marL="0" lvl="0" indent="0" algn="l" defTabSz="711200">
            <a:lnSpc>
              <a:spcPct val="90000"/>
            </a:lnSpc>
            <a:spcBef>
              <a:spcPct val="0"/>
            </a:spcBef>
            <a:spcAft>
              <a:spcPct val="35000"/>
            </a:spcAft>
            <a:buNone/>
          </a:pPr>
          <a:r>
            <a:rPr lang="en-US" sz="1600" kern="1200">
              <a:solidFill>
                <a:sysClr val="windowText" lastClr="000000">
                  <a:hueOff val="0"/>
                  <a:satOff val="0"/>
                  <a:lumOff val="0"/>
                  <a:alphaOff val="0"/>
                </a:sysClr>
              </a:solidFill>
              <a:latin typeface="Calibri"/>
              <a:ea typeface="+mn-ea"/>
              <a:cs typeface="+mn-cs"/>
            </a:rPr>
            <a:t>Safety</a:t>
          </a:r>
        </a:p>
      </dsp:txBody>
      <dsp:txXfrm>
        <a:off x="6746503" y="553994"/>
        <a:ext cx="668342" cy="635616"/>
      </dsp:txXfrm>
    </dsp:sp>
    <dsp:sp modelId="{55DA8E06-0269-6B4B-BC8D-69DCD48FB541}">
      <dsp:nvSpPr>
        <dsp:cNvPr id="0" name=""/>
        <dsp:cNvSpPr/>
      </dsp:nvSpPr>
      <dsp:spPr>
        <a:xfrm>
          <a:off x="5490102" y="1198085"/>
          <a:ext cx="635616" cy="635616"/>
        </a:xfrm>
        <a:prstGeom prst="ellipse">
          <a:avLst/>
        </a:prstGeom>
        <a:blipFill>
          <a:blip xmlns:r="http://schemas.openxmlformats.org/officeDocument/2006/relationships"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a:fillRect/>
          </a:stretch>
        </a:blipFill>
        <a:ln w="38100" cap="flat" cmpd="sng" algn="ctr">
          <a:solidFill>
            <a:sysClr val="window" lastClr="FFFFFF">
              <a:hueOff val="0"/>
              <a:satOff val="0"/>
              <a:lumOff val="0"/>
              <a:alphaOff val="0"/>
            </a:sysClr>
          </a:solidFill>
          <a:prstDash val="solid"/>
          <a:miter lim="800000"/>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dsp:style>
    </dsp:sp>
    <dsp:sp modelId="{0410A4F7-829E-4453-B936-5DF9688775DE}">
      <dsp:nvSpPr>
        <dsp:cNvPr id="0" name=""/>
        <dsp:cNvSpPr/>
      </dsp:nvSpPr>
      <dsp:spPr>
        <a:xfrm>
          <a:off x="6125718" y="1198085"/>
          <a:ext cx="1639415" cy="6356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0" rIns="60960" bIns="0" numCol="1" spcCol="1270" anchor="ctr" anchorCtr="0">
          <a:noAutofit/>
        </a:bodyPr>
        <a:lstStyle/>
        <a:p>
          <a:pPr marL="0" lvl="0" indent="0" algn="l" defTabSz="711200">
            <a:lnSpc>
              <a:spcPct val="90000"/>
            </a:lnSpc>
            <a:spcBef>
              <a:spcPct val="0"/>
            </a:spcBef>
            <a:spcAft>
              <a:spcPct val="35000"/>
            </a:spcAft>
            <a:buNone/>
          </a:pPr>
          <a:r>
            <a:rPr lang="en-US" sz="1600" kern="1200">
              <a:solidFill>
                <a:sysClr val="windowText" lastClr="000000">
                  <a:hueOff val="0"/>
                  <a:satOff val="0"/>
                  <a:lumOff val="0"/>
                  <a:alphaOff val="0"/>
                </a:sysClr>
              </a:solidFill>
              <a:latin typeface="Calibri"/>
              <a:ea typeface="+mn-ea"/>
              <a:cs typeface="+mn-cs"/>
            </a:rPr>
            <a:t>Trustworthiness and Transparency</a:t>
          </a:r>
        </a:p>
      </dsp:txBody>
      <dsp:txXfrm>
        <a:off x="6125718" y="1198085"/>
        <a:ext cx="1639415" cy="635616"/>
      </dsp:txXfrm>
    </dsp:sp>
    <dsp:sp modelId="{93FD411F-D6E9-DC40-B163-329A36235E7D}">
      <dsp:nvSpPr>
        <dsp:cNvPr id="0" name=""/>
        <dsp:cNvSpPr/>
      </dsp:nvSpPr>
      <dsp:spPr>
        <a:xfrm>
          <a:off x="5151954" y="1952349"/>
          <a:ext cx="635616" cy="635616"/>
        </a:xfrm>
        <a:prstGeom prst="ellipse">
          <a:avLst/>
        </a:prstGeom>
        <a:blipFill>
          <a:blip xmlns:r="http://schemas.openxmlformats.org/officeDocument/2006/relationships"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rcRect/>
          <a:stretch>
            <a:fillRect/>
          </a:stretch>
        </a:blipFill>
        <a:ln w="38100" cap="flat" cmpd="sng" algn="ctr">
          <a:solidFill>
            <a:sysClr val="window" lastClr="FFFFFF">
              <a:hueOff val="0"/>
              <a:satOff val="0"/>
              <a:lumOff val="0"/>
              <a:alphaOff val="0"/>
            </a:sysClr>
          </a:solidFill>
          <a:prstDash val="solid"/>
          <a:miter lim="800000"/>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dsp:style>
    </dsp:sp>
    <dsp:sp modelId="{FBBD5860-EE50-4234-94EE-2D680E52DFFE}">
      <dsp:nvSpPr>
        <dsp:cNvPr id="0" name=""/>
        <dsp:cNvSpPr/>
      </dsp:nvSpPr>
      <dsp:spPr>
        <a:xfrm>
          <a:off x="5787570" y="1952349"/>
          <a:ext cx="805113" cy="6356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0" rIns="60960" bIns="0" numCol="1" spcCol="1270" anchor="ctr" anchorCtr="0">
          <a:noAutofit/>
        </a:bodyPr>
        <a:lstStyle/>
        <a:p>
          <a:pPr marL="0" lvl="0" indent="0" algn="l" defTabSz="711200">
            <a:lnSpc>
              <a:spcPct val="90000"/>
            </a:lnSpc>
            <a:spcBef>
              <a:spcPct val="0"/>
            </a:spcBef>
            <a:spcAft>
              <a:spcPct val="35000"/>
            </a:spcAft>
            <a:buNone/>
          </a:pPr>
          <a:r>
            <a:rPr lang="en-US" sz="1600" kern="1200">
              <a:solidFill>
                <a:sysClr val="windowText" lastClr="000000">
                  <a:hueOff val="0"/>
                  <a:satOff val="0"/>
                  <a:lumOff val="0"/>
                  <a:alphaOff val="0"/>
                </a:sysClr>
              </a:solidFill>
              <a:latin typeface="Calibri"/>
              <a:ea typeface="+mn-ea"/>
              <a:cs typeface="+mn-cs"/>
            </a:rPr>
            <a:t>Peer Support</a:t>
          </a:r>
        </a:p>
      </dsp:txBody>
      <dsp:txXfrm>
        <a:off x="5787570" y="1952349"/>
        <a:ext cx="805113" cy="635616"/>
      </dsp:txXfrm>
    </dsp:sp>
    <dsp:sp modelId="{015D9740-EA43-6F46-80D1-15690CF00DD7}">
      <dsp:nvSpPr>
        <dsp:cNvPr id="0" name=""/>
        <dsp:cNvSpPr/>
      </dsp:nvSpPr>
      <dsp:spPr>
        <a:xfrm>
          <a:off x="5151954" y="2757463"/>
          <a:ext cx="635616" cy="635616"/>
        </a:xfrm>
        <a:prstGeom prst="ellipse">
          <a:avLst/>
        </a:prstGeom>
        <a:blipFill>
          <a:blip xmlns:r="http://schemas.openxmlformats.org/officeDocument/2006/relationships" r:embed="rId8" cstate="email">
            <a:extLst>
              <a:ext uri="{28A0092B-C50C-407E-A947-70E740481C1C}">
                <a14:useLocalDpi xmlns:a14="http://schemas.microsoft.com/office/drawing/2010/main"/>
              </a:ext>
              <a:ext uri="{96DAC541-7B7A-43D3-8B79-37D633B846F1}">
                <asvg:svgBlip xmlns:asvg="http://schemas.microsoft.com/office/drawing/2016/SVG/main" r:embed="rId9"/>
              </a:ext>
            </a:extLst>
          </a:blip>
          <a:srcRect/>
          <a:stretch>
            <a:fillRect/>
          </a:stretch>
        </a:blipFill>
        <a:ln w="38100" cap="flat" cmpd="sng" algn="ctr">
          <a:solidFill>
            <a:sysClr val="window" lastClr="FFFFFF">
              <a:hueOff val="0"/>
              <a:satOff val="0"/>
              <a:lumOff val="0"/>
              <a:alphaOff val="0"/>
            </a:sysClr>
          </a:solidFill>
          <a:prstDash val="solid"/>
          <a:miter lim="800000"/>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dsp:style>
    </dsp:sp>
    <dsp:sp modelId="{1D935F53-3459-4CB3-B3C3-FA117418B9F1}">
      <dsp:nvSpPr>
        <dsp:cNvPr id="0" name=""/>
        <dsp:cNvSpPr/>
      </dsp:nvSpPr>
      <dsp:spPr>
        <a:xfrm>
          <a:off x="5787570" y="2757463"/>
          <a:ext cx="1339031" cy="6356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0" rIns="60960" bIns="0" numCol="1" spcCol="1270" anchor="ctr" anchorCtr="0">
          <a:noAutofit/>
        </a:bodyPr>
        <a:lstStyle/>
        <a:p>
          <a:pPr marL="0" lvl="0" indent="0" algn="l" defTabSz="711200">
            <a:lnSpc>
              <a:spcPct val="90000"/>
            </a:lnSpc>
            <a:spcBef>
              <a:spcPct val="0"/>
            </a:spcBef>
            <a:spcAft>
              <a:spcPct val="35000"/>
            </a:spcAft>
            <a:buNone/>
          </a:pPr>
          <a:r>
            <a:rPr lang="en-US" sz="1600" kern="1200">
              <a:solidFill>
                <a:sysClr val="windowText" lastClr="000000">
                  <a:hueOff val="0"/>
                  <a:satOff val="0"/>
                  <a:lumOff val="0"/>
                  <a:alphaOff val="0"/>
                </a:sysClr>
              </a:solidFill>
              <a:latin typeface="Calibri"/>
              <a:ea typeface="+mn-ea"/>
              <a:cs typeface="+mn-cs"/>
            </a:rPr>
            <a:t>Collaboration and Mutuality</a:t>
          </a:r>
        </a:p>
      </dsp:txBody>
      <dsp:txXfrm>
        <a:off x="5787570" y="2757463"/>
        <a:ext cx="1339031" cy="635616"/>
      </dsp:txXfrm>
    </dsp:sp>
    <dsp:sp modelId="{F2AA9053-03E0-2949-AF78-F095351A7E69}">
      <dsp:nvSpPr>
        <dsp:cNvPr id="0" name=""/>
        <dsp:cNvSpPr/>
      </dsp:nvSpPr>
      <dsp:spPr>
        <a:xfrm>
          <a:off x="5490102" y="3511727"/>
          <a:ext cx="635616" cy="635616"/>
        </a:xfrm>
        <a:prstGeom prst="ellipse">
          <a:avLst/>
        </a:prstGeom>
        <a:blipFill>
          <a:blip xmlns:r="http://schemas.openxmlformats.org/officeDocument/2006/relationships" r:embed="rId10" cstate="email">
            <a:extLst>
              <a:ext uri="{28A0092B-C50C-407E-A947-70E740481C1C}">
                <a14:useLocalDpi xmlns:a14="http://schemas.microsoft.com/office/drawing/2010/main"/>
              </a:ext>
              <a:ext uri="{96DAC541-7B7A-43D3-8B79-37D633B846F1}">
                <asvg:svgBlip xmlns:asvg="http://schemas.microsoft.com/office/drawing/2016/SVG/main" r:embed="rId11"/>
              </a:ext>
            </a:extLst>
          </a:blip>
          <a:srcRect/>
          <a:stretch>
            <a:fillRect/>
          </a:stretch>
        </a:blipFill>
        <a:ln w="38100" cap="flat" cmpd="sng" algn="ctr">
          <a:solidFill>
            <a:sysClr val="window" lastClr="FFFFFF">
              <a:hueOff val="0"/>
              <a:satOff val="0"/>
              <a:lumOff val="0"/>
              <a:alphaOff val="0"/>
            </a:sysClr>
          </a:solidFill>
          <a:prstDash val="solid"/>
          <a:miter lim="800000"/>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dsp:style>
    </dsp:sp>
    <dsp:sp modelId="{29D6ABD3-81A3-4F1C-99F6-C3C2C5AA5695}">
      <dsp:nvSpPr>
        <dsp:cNvPr id="0" name=""/>
        <dsp:cNvSpPr/>
      </dsp:nvSpPr>
      <dsp:spPr>
        <a:xfrm>
          <a:off x="6125718" y="3511727"/>
          <a:ext cx="1639415" cy="6356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0" rIns="60960" bIns="0" numCol="1" spcCol="1270" anchor="ctr" anchorCtr="0">
          <a:noAutofit/>
        </a:bodyPr>
        <a:lstStyle/>
        <a:p>
          <a:pPr marL="0" lvl="0" indent="0" algn="l" defTabSz="711200">
            <a:lnSpc>
              <a:spcPct val="90000"/>
            </a:lnSpc>
            <a:spcBef>
              <a:spcPct val="0"/>
            </a:spcBef>
            <a:spcAft>
              <a:spcPct val="35000"/>
            </a:spcAft>
            <a:buNone/>
          </a:pPr>
          <a:r>
            <a:rPr lang="en-US" sz="1600" kern="1200">
              <a:solidFill>
                <a:sysClr val="windowText" lastClr="000000">
                  <a:hueOff val="0"/>
                  <a:satOff val="0"/>
                  <a:lumOff val="0"/>
                  <a:alphaOff val="0"/>
                </a:sysClr>
              </a:solidFill>
              <a:latin typeface="Calibri"/>
              <a:ea typeface="+mn-ea"/>
              <a:cs typeface="+mn-cs"/>
            </a:rPr>
            <a:t>Empowerment, Voice, and Choice</a:t>
          </a:r>
        </a:p>
      </dsp:txBody>
      <dsp:txXfrm>
        <a:off x="6125718" y="3511727"/>
        <a:ext cx="1639415" cy="635616"/>
      </dsp:txXfrm>
    </dsp:sp>
    <dsp:sp modelId="{9E22FCB8-12B7-C24E-85EE-39D49FB20308}">
      <dsp:nvSpPr>
        <dsp:cNvPr id="0" name=""/>
        <dsp:cNvSpPr/>
      </dsp:nvSpPr>
      <dsp:spPr>
        <a:xfrm>
          <a:off x="6110887" y="4155818"/>
          <a:ext cx="635616" cy="635616"/>
        </a:xfrm>
        <a:prstGeom prst="ellipse">
          <a:avLst/>
        </a:prstGeom>
        <a:blipFill>
          <a:blip xmlns:r="http://schemas.openxmlformats.org/officeDocument/2006/relationships" r:embed="rId12" cstate="email">
            <a:extLst>
              <a:ext uri="{28A0092B-C50C-407E-A947-70E740481C1C}">
                <a14:useLocalDpi xmlns:a14="http://schemas.microsoft.com/office/drawing/2010/main"/>
              </a:ext>
              <a:ext uri="{96DAC541-7B7A-43D3-8B79-37D633B846F1}">
                <asvg:svgBlip xmlns:asvg="http://schemas.microsoft.com/office/drawing/2016/SVG/main" r:embed="rId13"/>
              </a:ext>
            </a:extLst>
          </a:blip>
          <a:srcRect/>
          <a:stretch>
            <a:fillRect/>
          </a:stretch>
        </a:blipFill>
        <a:ln w="38100" cap="flat" cmpd="sng" algn="ctr">
          <a:solidFill>
            <a:sysClr val="window" lastClr="FFFFFF">
              <a:hueOff val="0"/>
              <a:satOff val="0"/>
              <a:lumOff val="0"/>
              <a:alphaOff val="0"/>
            </a:sysClr>
          </a:solidFill>
          <a:prstDash val="solid"/>
          <a:miter lim="800000"/>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dsp:style>
    </dsp:sp>
    <dsp:sp modelId="{7C7FD732-0F43-4226-AB94-A3F29546C16D}">
      <dsp:nvSpPr>
        <dsp:cNvPr id="0" name=""/>
        <dsp:cNvSpPr/>
      </dsp:nvSpPr>
      <dsp:spPr>
        <a:xfrm>
          <a:off x="6746503" y="4155818"/>
          <a:ext cx="1703724" cy="6356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0" rIns="60960" bIns="0" numCol="1" spcCol="1270" anchor="ctr" anchorCtr="0">
          <a:noAutofit/>
        </a:bodyPr>
        <a:lstStyle/>
        <a:p>
          <a:pPr marL="0" lvl="0" indent="0" algn="l" defTabSz="711200">
            <a:lnSpc>
              <a:spcPct val="90000"/>
            </a:lnSpc>
            <a:spcBef>
              <a:spcPct val="0"/>
            </a:spcBef>
            <a:spcAft>
              <a:spcPct val="35000"/>
            </a:spcAft>
            <a:buNone/>
          </a:pPr>
          <a:r>
            <a:rPr lang="en-US" sz="1600" kern="1200">
              <a:solidFill>
                <a:sysClr val="windowText" lastClr="000000">
                  <a:hueOff val="0"/>
                  <a:satOff val="0"/>
                  <a:lumOff val="0"/>
                  <a:alphaOff val="0"/>
                </a:sysClr>
              </a:solidFill>
              <a:latin typeface="Calibri"/>
              <a:ea typeface="+mn-ea"/>
              <a:cs typeface="+mn-cs"/>
            </a:rPr>
            <a:t>Cultural, Historical, and Gender Issues </a:t>
          </a:r>
        </a:p>
      </dsp:txBody>
      <dsp:txXfrm>
        <a:off x="6746503" y="4155818"/>
        <a:ext cx="1703724" cy="63561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370E8C-4E5C-3E42-9670-6F7467C6D2E6}">
      <dsp:nvSpPr>
        <dsp:cNvPr id="0" name=""/>
        <dsp:cNvSpPr/>
      </dsp:nvSpPr>
      <dsp:spPr>
        <a:xfrm>
          <a:off x="0" y="0"/>
          <a:ext cx="6309360" cy="1093914"/>
        </a:xfrm>
        <a:prstGeom prst="roundRect">
          <a:avLst>
            <a:gd name="adj" fmla="val 10000"/>
          </a:avLst>
        </a:prstGeom>
        <a:solidFill>
          <a:srgbClr val="9BBB59">
            <a:hueOff val="0"/>
            <a:satOff val="0"/>
            <a:lumOff val="0"/>
            <a:alphaOff val="0"/>
          </a:srgbClr>
        </a:solidFill>
        <a:ln w="38100" cap="flat" cmpd="sng" algn="ctr">
          <a:solidFill>
            <a:sysClr val="window" lastClr="FFFFFF">
              <a:hueOff val="0"/>
              <a:satOff val="0"/>
              <a:lumOff val="0"/>
              <a:alphaOff val="0"/>
            </a:sysClr>
          </a:solidFill>
          <a:prstDash val="solid"/>
          <a:miter lim="800000"/>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1" kern="1200">
              <a:solidFill>
                <a:sysClr val="window" lastClr="FFFFFF"/>
              </a:solidFill>
              <a:latin typeface="Franklin Gothic Medium" panose="020B0603020102020204" pitchFamily="34" charset="0"/>
              <a:ea typeface="+mn-ea"/>
              <a:cs typeface="+mn-cs"/>
            </a:rPr>
            <a:t>Realize</a:t>
          </a:r>
        </a:p>
      </dsp:txBody>
      <dsp:txXfrm>
        <a:off x="32040" y="32040"/>
        <a:ext cx="5036504" cy="1029834"/>
      </dsp:txXfrm>
    </dsp:sp>
    <dsp:sp modelId="{41971A3D-E284-774C-845B-5A92C9F1D2F8}">
      <dsp:nvSpPr>
        <dsp:cNvPr id="0" name=""/>
        <dsp:cNvSpPr/>
      </dsp:nvSpPr>
      <dsp:spPr>
        <a:xfrm>
          <a:off x="528408" y="1292807"/>
          <a:ext cx="6309360" cy="1093914"/>
        </a:xfrm>
        <a:prstGeom prst="roundRect">
          <a:avLst>
            <a:gd name="adj" fmla="val 10000"/>
          </a:avLst>
        </a:prstGeom>
        <a:solidFill>
          <a:srgbClr val="9BBB59">
            <a:hueOff val="3750088"/>
            <a:satOff val="-5627"/>
            <a:lumOff val="-915"/>
            <a:alphaOff val="0"/>
          </a:srgbClr>
        </a:solidFill>
        <a:ln w="38100" cap="flat" cmpd="sng" algn="ctr">
          <a:solidFill>
            <a:sysClr val="window" lastClr="FFFFFF">
              <a:hueOff val="0"/>
              <a:satOff val="0"/>
              <a:lumOff val="0"/>
              <a:alphaOff val="0"/>
            </a:sysClr>
          </a:solidFill>
          <a:prstDash val="solid"/>
          <a:miter lim="800000"/>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1" kern="1200">
              <a:solidFill>
                <a:sysClr val="window" lastClr="FFFFFF"/>
              </a:solidFill>
              <a:latin typeface="Franklin Gothic Medium" panose="020B0603020102020204" pitchFamily="34" charset="0"/>
              <a:ea typeface="+mn-ea"/>
              <a:cs typeface="+mn-cs"/>
            </a:rPr>
            <a:t>Recognize</a:t>
          </a:r>
        </a:p>
      </dsp:txBody>
      <dsp:txXfrm>
        <a:off x="560448" y="1324847"/>
        <a:ext cx="5005826" cy="1029834"/>
      </dsp:txXfrm>
    </dsp:sp>
    <dsp:sp modelId="{51BAACBB-7C4F-BB41-86DA-DDF1952FD224}">
      <dsp:nvSpPr>
        <dsp:cNvPr id="0" name=""/>
        <dsp:cNvSpPr/>
      </dsp:nvSpPr>
      <dsp:spPr>
        <a:xfrm>
          <a:off x="1048931" y="2585615"/>
          <a:ext cx="6309360" cy="1093914"/>
        </a:xfrm>
        <a:prstGeom prst="roundRect">
          <a:avLst>
            <a:gd name="adj" fmla="val 10000"/>
          </a:avLst>
        </a:prstGeom>
        <a:solidFill>
          <a:srgbClr val="9BBB59">
            <a:hueOff val="7500176"/>
            <a:satOff val="-11253"/>
            <a:lumOff val="-1830"/>
            <a:alphaOff val="0"/>
          </a:srgbClr>
        </a:solidFill>
        <a:ln w="38100" cap="flat" cmpd="sng" algn="ctr">
          <a:solidFill>
            <a:sysClr val="window" lastClr="FFFFFF">
              <a:hueOff val="0"/>
              <a:satOff val="0"/>
              <a:lumOff val="0"/>
              <a:alphaOff val="0"/>
            </a:sysClr>
          </a:solidFill>
          <a:prstDash val="solid"/>
          <a:miter lim="800000"/>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1" kern="1200">
              <a:solidFill>
                <a:sysClr val="window" lastClr="FFFFFF"/>
              </a:solidFill>
              <a:latin typeface="Franklin Gothic Medium" panose="020B0603020102020204" pitchFamily="34" charset="0"/>
              <a:ea typeface="+mn-ea"/>
              <a:cs typeface="+mn-cs"/>
            </a:rPr>
            <a:t>Respond</a:t>
          </a:r>
          <a:endParaRPr lang="en-US" sz="2000" kern="1200">
            <a:solidFill>
              <a:sysClr val="window" lastClr="FFFFFF"/>
            </a:solidFill>
            <a:latin typeface="Franklin Gothic Medium" panose="020B0603020102020204" pitchFamily="34" charset="0"/>
            <a:ea typeface="+mn-ea"/>
            <a:cs typeface="+mn-cs"/>
          </a:endParaRPr>
        </a:p>
      </dsp:txBody>
      <dsp:txXfrm>
        <a:off x="1080971" y="2617655"/>
        <a:ext cx="5013713" cy="1029834"/>
      </dsp:txXfrm>
    </dsp:sp>
    <dsp:sp modelId="{7660EF06-41C5-AF46-8339-83E93D0003D8}">
      <dsp:nvSpPr>
        <dsp:cNvPr id="0" name=""/>
        <dsp:cNvSpPr/>
      </dsp:nvSpPr>
      <dsp:spPr>
        <a:xfrm>
          <a:off x="1577340" y="3878423"/>
          <a:ext cx="6309360" cy="1093914"/>
        </a:xfrm>
        <a:prstGeom prst="roundRect">
          <a:avLst>
            <a:gd name="adj" fmla="val 10000"/>
          </a:avLst>
        </a:prstGeom>
        <a:solidFill>
          <a:srgbClr val="9BBB59">
            <a:hueOff val="11250264"/>
            <a:satOff val="-16880"/>
            <a:lumOff val="-2745"/>
            <a:alphaOff val="0"/>
          </a:srgbClr>
        </a:solidFill>
        <a:ln w="38100" cap="flat" cmpd="sng" algn="ctr">
          <a:solidFill>
            <a:sysClr val="window" lastClr="FFFFFF">
              <a:hueOff val="0"/>
              <a:satOff val="0"/>
              <a:lumOff val="0"/>
              <a:alphaOff val="0"/>
            </a:sysClr>
          </a:solidFill>
          <a:prstDash val="solid"/>
          <a:miter lim="800000"/>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1" kern="1200">
              <a:solidFill>
                <a:sysClr val="window" lastClr="FFFFFF"/>
              </a:solidFill>
              <a:latin typeface="Franklin Gothic Medium" panose="020B0603020102020204" pitchFamily="34" charset="0"/>
              <a:ea typeface="+mn-ea"/>
              <a:cs typeface="+mn-cs"/>
            </a:rPr>
            <a:t>Resist Retraumatization</a:t>
          </a:r>
        </a:p>
      </dsp:txBody>
      <dsp:txXfrm>
        <a:off x="1609380" y="3910463"/>
        <a:ext cx="5005826" cy="1029834"/>
      </dsp:txXfrm>
    </dsp:sp>
    <dsp:sp modelId="{24BBE2A2-A634-D743-96D2-D2485B86F9F4}">
      <dsp:nvSpPr>
        <dsp:cNvPr id="0" name=""/>
        <dsp:cNvSpPr/>
      </dsp:nvSpPr>
      <dsp:spPr>
        <a:xfrm>
          <a:off x="5598315" y="837838"/>
          <a:ext cx="711044" cy="711044"/>
        </a:xfrm>
        <a:prstGeom prst="downArrow">
          <a:avLst>
            <a:gd name="adj1" fmla="val 55000"/>
            <a:gd name="adj2" fmla="val 45000"/>
          </a:avLst>
        </a:prstGeom>
        <a:solidFill>
          <a:srgbClr val="9BBB59">
            <a:tint val="40000"/>
            <a:alpha val="90000"/>
            <a:hueOff val="0"/>
            <a:satOff val="0"/>
            <a:lumOff val="0"/>
            <a:alphaOff val="0"/>
          </a:srgbClr>
        </a:solidFill>
        <a:ln w="25400" cap="flat" cmpd="sng" algn="ctr">
          <a:solidFill>
            <a:srgbClr val="9BBB59">
              <a:tint val="40000"/>
              <a:alpha val="9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3180" tIns="43180" rIns="43180" bIns="43180" numCol="1" spcCol="1270" anchor="ctr" anchorCtr="0">
          <a:noAutofit/>
        </a:bodyPr>
        <a:lstStyle/>
        <a:p>
          <a:pPr marL="0" lvl="0" indent="0" algn="ctr" defTabSz="1511300">
            <a:lnSpc>
              <a:spcPct val="90000"/>
            </a:lnSpc>
            <a:spcBef>
              <a:spcPct val="0"/>
            </a:spcBef>
            <a:spcAft>
              <a:spcPct val="35000"/>
            </a:spcAft>
            <a:buNone/>
          </a:pPr>
          <a:endParaRPr lang="en-US" sz="3400" kern="1200">
            <a:solidFill>
              <a:sysClr val="windowText" lastClr="000000">
                <a:hueOff val="0"/>
                <a:satOff val="0"/>
                <a:lumOff val="0"/>
                <a:alphaOff val="0"/>
              </a:sysClr>
            </a:solidFill>
            <a:latin typeface="Franklin Gothic Medium" panose="020B0603020102020204" pitchFamily="34" charset="0"/>
            <a:ea typeface="+mn-ea"/>
            <a:cs typeface="+mn-cs"/>
          </a:endParaRPr>
        </a:p>
      </dsp:txBody>
      <dsp:txXfrm>
        <a:off x="5758300" y="837838"/>
        <a:ext cx="391074" cy="535061"/>
      </dsp:txXfrm>
    </dsp:sp>
    <dsp:sp modelId="{81AF68EF-CCC6-9A46-AE06-4BB8B41901EA}">
      <dsp:nvSpPr>
        <dsp:cNvPr id="0" name=""/>
        <dsp:cNvSpPr/>
      </dsp:nvSpPr>
      <dsp:spPr>
        <a:xfrm>
          <a:off x="6126724" y="2130646"/>
          <a:ext cx="711044" cy="711044"/>
        </a:xfrm>
        <a:prstGeom prst="downArrow">
          <a:avLst>
            <a:gd name="adj1" fmla="val 55000"/>
            <a:gd name="adj2" fmla="val 45000"/>
          </a:avLst>
        </a:prstGeom>
        <a:solidFill>
          <a:srgbClr val="9BBB59">
            <a:tint val="40000"/>
            <a:alpha val="90000"/>
            <a:hueOff val="5358427"/>
            <a:satOff val="-6896"/>
            <a:lumOff val="-537"/>
            <a:alphaOff val="0"/>
          </a:srgbClr>
        </a:solidFill>
        <a:ln w="25400" cap="flat" cmpd="sng" algn="ctr">
          <a:solidFill>
            <a:srgbClr val="9BBB59">
              <a:tint val="40000"/>
              <a:alpha val="90000"/>
              <a:hueOff val="5358427"/>
              <a:satOff val="-6896"/>
              <a:lumOff val="-537"/>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3180" tIns="43180" rIns="43180" bIns="43180" numCol="1" spcCol="1270" anchor="ctr" anchorCtr="0">
          <a:noAutofit/>
        </a:bodyPr>
        <a:lstStyle/>
        <a:p>
          <a:pPr marL="0" lvl="0" indent="0" algn="ctr" defTabSz="1511300">
            <a:lnSpc>
              <a:spcPct val="90000"/>
            </a:lnSpc>
            <a:spcBef>
              <a:spcPct val="0"/>
            </a:spcBef>
            <a:spcAft>
              <a:spcPct val="35000"/>
            </a:spcAft>
            <a:buNone/>
          </a:pPr>
          <a:endParaRPr lang="en-US" sz="3400" kern="1200">
            <a:solidFill>
              <a:sysClr val="windowText" lastClr="000000">
                <a:hueOff val="0"/>
                <a:satOff val="0"/>
                <a:lumOff val="0"/>
                <a:alphaOff val="0"/>
              </a:sysClr>
            </a:solidFill>
            <a:latin typeface="Franklin Gothic Medium" panose="020B0603020102020204" pitchFamily="34" charset="0"/>
            <a:ea typeface="+mn-ea"/>
            <a:cs typeface="+mn-cs"/>
          </a:endParaRPr>
        </a:p>
      </dsp:txBody>
      <dsp:txXfrm>
        <a:off x="6286709" y="2130646"/>
        <a:ext cx="391074" cy="535061"/>
      </dsp:txXfrm>
    </dsp:sp>
    <dsp:sp modelId="{E53C2DA1-B2D2-6645-9CCD-B503F55BF303}">
      <dsp:nvSpPr>
        <dsp:cNvPr id="0" name=""/>
        <dsp:cNvSpPr/>
      </dsp:nvSpPr>
      <dsp:spPr>
        <a:xfrm>
          <a:off x="6647246" y="3423454"/>
          <a:ext cx="711044" cy="711044"/>
        </a:xfrm>
        <a:prstGeom prst="downArrow">
          <a:avLst>
            <a:gd name="adj1" fmla="val 55000"/>
            <a:gd name="adj2" fmla="val 45000"/>
          </a:avLst>
        </a:prstGeom>
        <a:solidFill>
          <a:srgbClr val="9BBB59">
            <a:tint val="40000"/>
            <a:alpha val="90000"/>
            <a:hueOff val="10716854"/>
            <a:satOff val="-13793"/>
            <a:lumOff val="-1075"/>
            <a:alphaOff val="0"/>
          </a:srgbClr>
        </a:solidFill>
        <a:ln w="25400" cap="flat" cmpd="sng" algn="ctr">
          <a:solidFill>
            <a:srgbClr val="9BBB59">
              <a:tint val="40000"/>
              <a:alpha val="90000"/>
              <a:hueOff val="10716854"/>
              <a:satOff val="-13793"/>
              <a:lumOff val="-1075"/>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3180" tIns="43180" rIns="43180" bIns="43180" numCol="1" spcCol="1270" anchor="ctr" anchorCtr="0">
          <a:noAutofit/>
        </a:bodyPr>
        <a:lstStyle/>
        <a:p>
          <a:pPr marL="0" lvl="0" indent="0" algn="ctr" defTabSz="1511300">
            <a:lnSpc>
              <a:spcPct val="90000"/>
            </a:lnSpc>
            <a:spcBef>
              <a:spcPct val="0"/>
            </a:spcBef>
            <a:spcAft>
              <a:spcPct val="35000"/>
            </a:spcAft>
            <a:buNone/>
          </a:pPr>
          <a:endParaRPr lang="en-US" sz="3400" kern="1200">
            <a:solidFill>
              <a:sysClr val="windowText" lastClr="000000">
                <a:hueOff val="0"/>
                <a:satOff val="0"/>
                <a:lumOff val="0"/>
                <a:alphaOff val="0"/>
              </a:sysClr>
            </a:solidFill>
            <a:latin typeface="Franklin Gothic Medium" panose="020B0603020102020204" pitchFamily="34" charset="0"/>
            <a:ea typeface="+mn-ea"/>
            <a:cs typeface="+mn-cs"/>
          </a:endParaRPr>
        </a:p>
      </dsp:txBody>
      <dsp:txXfrm>
        <a:off x="6807231" y="3423454"/>
        <a:ext cx="391074" cy="535061"/>
      </dsp:txXfrm>
    </dsp:sp>
  </dsp:spTree>
</dsp:drawing>
</file>

<file path=ppt/diagrams/layout1.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4.xml><?xml version="1.0" encoding="utf-8"?>
<dgm:layoutDef xmlns:dgm="http://schemas.openxmlformats.org/drawingml/2006/diagram" xmlns:a="http://schemas.openxmlformats.org/drawingml/2006/main" uniqueId="urn:microsoft.com/office/officeart/2005/8/layout/hProcess7">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presOf axis="self"/>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8/layout/CircularPictureCallout">
  <dgm:title val=""/>
  <dgm:desc val=""/>
  <dgm:catLst>
    <dgm:cat type="picture" pri="2000"/>
    <dgm:cat type="pictureconvert" pri="2000"/>
  </dgm:catLst>
  <dgm:sampData>
    <dgm:dataModel>
      <dgm:ptLst>
        <dgm:pt modelId="0" type="doc"/>
        <dgm:pt modelId="1"/>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2"/>
    </dgm:constrLst>
    <dgm:layoutNode name="Name1">
      <dgm:alg type="composite"/>
      <dgm:shape xmlns:r="http://schemas.openxmlformats.org/officeDocument/2006/relationships" r:blip="">
        <dgm:adjLst/>
      </dgm:shape>
      <dgm:choose name="Name2">
        <dgm:if name="Name3" axis="ch" ptType="node" func="cnt" op="lte" val="1">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w" refFor="ch" refForName="picture_1" fact="0.18"/>
            <dgm:constr type="t" for="ch" forName="text_1" refType="h" refFor="ch" refForName="picture_1" fact="0.531"/>
          </dgm:constrLst>
        </dgm:if>
        <dgm:if name="Name4" axis="ch" ptType="node" func="cnt" op="lte" val="2">
          <dgm:choose name="Name5">
            <dgm:if name="Name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l" for="ch" forName="picture_2" refType="w" refFor="ch" refForName="picture_1" fact="1.21"/>
                <dgm:constr type="ctrY" for="ch" forName="picture_2" refType="h" refFor="ch" refForName="picture_1" fact="0.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Lst>
            </dgm:if>
            <dgm:else name="Name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r" for="ch" forName="picture_2" refType="w"/>
                <dgm:constr type="rOff" for="ch" forName="picture_2" refType="w" refFor="ch" refForName="picture_1" fact="-1.21"/>
                <dgm:constr type="ctrY" for="ch" forName="picture_2" refType="h" refFor="ch" refForName="picture_1" fact="0.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Lst>
            </dgm:else>
          </dgm:choose>
        </dgm:if>
        <dgm:if name="Name8" axis="ch" ptType="node" func="cnt" op="lte" val="3">
          <dgm:choose name="Name9">
            <dgm:if name="Name10"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l" for="ch" forName="picture_2" refType="w" refFor="ch" refForName="picture_1" fact="1.21"/>
                <dgm:constr type="ctrY" for="ch" forName="picture_2" refType="h" refFor="ch" refForName="picture_1" fact="0.18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l" for="ch" forName="picture_3" refType="w" refFor="ch" refForName="picture_1" fact="1.21"/>
                <dgm:constr type="ctrY" for="ch" forName="picture_3" refType="h" refFor="ch" refForName="picture_1" fact="0.812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Lst>
            </dgm:if>
            <dgm:else name="Name11">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r" for="ch" forName="picture_2" refType="w"/>
                <dgm:constr type="rOff" for="ch" forName="picture_2" refType="w" refFor="ch" refForName="picture_1" fact="-1.21"/>
                <dgm:constr type="ctrY" for="ch" forName="picture_2" refType="h" refFor="ch" refForName="picture_1" fact="0.18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r" for="ch" forName="picture_3" refType="w"/>
                <dgm:constr type="rOff" for="ch" forName="picture_3" refType="w" refFor="ch" refForName="picture_1" fact="-1.21"/>
                <dgm:constr type="ctrY" for="ch" forName="picture_3" refType="h" refFor="ch" refForName="picture_1" fact="0.812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Lst>
            </dgm:else>
          </dgm:choose>
        </dgm:if>
        <dgm:if name="Name12" axis="ch" ptType="node" func="cnt" op="lte" val="4">
          <dgm:choose name="Name13">
            <dgm:if name="Name14"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l" for="ch" forName="picture_2" refType="w" refFor="ch" refForName="picture_1" fact="1.354"/>
                <dgm:constr type="ctrY" for="ch" forName="picture_2" refType="h" refFor="ch" refForName="picture_1" fact="0.1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l" for="ch" forName="picture_3" refType="w" refFor="ch" refForName="picture_1" fact="1.21"/>
                <dgm:constr type="ctrY" for="ch" forName="picture_3" refType="h" refFor="ch" refForName="picture_1" fact="0.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l" for="ch" forName="picture_4" refType="w" refFor="ch" refForName="picture_1" fact="1.354"/>
                <dgm:constr type="ctrY" for="ch" forName="picture_4" refType="h" refFor="ch" refForName="picture_1" fact="0.8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Lst>
            </dgm:if>
            <dgm:else name="Name15">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r" for="ch" forName="picture_2" refType="w"/>
                <dgm:constr type="rOff" for="ch" forName="picture_2" refType="w" refFor="ch" refForName="picture_1" fact="-1.354"/>
                <dgm:constr type="ctrY" for="ch" forName="picture_2" refType="h" refFor="ch" refForName="picture_1" fact="0.1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r" for="ch" forName="picture_3" refType="w"/>
                <dgm:constr type="rOff" for="ch" forName="picture_3" refType="w" refFor="ch" refForName="picture_1" fact="-1.21"/>
                <dgm:constr type="ctrY" for="ch" forName="picture_3" refType="h" refFor="ch" refForName="picture_1" fact="0.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r" for="ch" forName="picture_4" refType="w"/>
                <dgm:constr type="rOff" for="ch" forName="picture_4" refType="w" refFor="ch" refForName="picture_1" fact="-1.354"/>
                <dgm:constr type="ctrY" for="ch" forName="picture_4" refType="h" refFor="ch" refForName="picture_1" fact="0.8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Lst>
            </dgm:else>
          </dgm:choose>
        </dgm:if>
        <dgm:if name="Name16" axis="ch" ptType="node" func="cnt" op="lte" val="5">
          <dgm:choose name="Name17">
            <dgm:if name="Name18"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l" for="ch" forName="picture_2" refType="w" refFor="ch" refForName="picture_1" fact="1.375"/>
                <dgm:constr type="ctrY" for="ch" forName="picture_2" refType="h" refFor="ch" refForName="picture_1" fact="0.11"/>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l" for="ch" forName="picture_3" refType="w" refFor="ch" refForName="picture_1" fact="1.21"/>
                <dgm:constr type="ctrY" for="ch" forName="picture_3" refType="h" refFor="ch" refForName="picture_1" fact="0.353"/>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l" for="ch" forName="picture_4" refType="w" refFor="ch" refForName="picture_1" fact="1.21"/>
                <dgm:constr type="ctrY" for="ch" forName="picture_4" refType="h" refFor="ch" refForName="picture_1" fact="0.647"/>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l" for="ch" forName="picture_5" refType="w" refFor="ch" refForName="picture_1" fact="1.375"/>
                <dgm:constr type="ctrY" for="ch" forName="picture_5" refType="h" refFor="ch" refForName="picture_1" fact="0.8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Lst>
            </dgm:if>
            <dgm:else name="Name19">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r" for="ch" forName="picture_2" refType="w"/>
                <dgm:constr type="rOff" for="ch" forName="picture_2" refType="w" refFor="ch" refForName="picture_1" fact="-1.375"/>
                <dgm:constr type="ctrY" for="ch" forName="picture_2" refType="h" refFor="ch" refForName="picture_1" fact="0.11"/>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r" for="ch" forName="picture_3" refType="w"/>
                <dgm:constr type="rOff" for="ch" forName="picture_3" refType="w" refFor="ch" refForName="picture_1" fact="-1.21"/>
                <dgm:constr type="ctrY" for="ch" forName="picture_3" refType="h" refFor="ch" refForName="picture_1" fact="0.353"/>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r" for="ch" forName="picture_4" refType="w"/>
                <dgm:constr type="rOff" for="ch" forName="picture_4" refType="w" refFor="ch" refForName="picture_1" fact="-1.21"/>
                <dgm:constr type="ctrY" for="ch" forName="picture_4" refType="h" refFor="ch" refForName="picture_1" fact="0.647"/>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r" for="ch" forName="picture_5" refType="w"/>
                <dgm:constr type="rOff" for="ch" forName="picture_5" refType="w" refFor="ch" refForName="picture_1" fact="-1.375"/>
                <dgm:constr type="ctrY" for="ch" forName="picture_5" refType="h" refFor="ch" refForName="picture_1" fact="0.8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Lst>
            </dgm:else>
          </dgm:choose>
        </dgm:if>
        <dgm:if name="Name20" axis="ch" ptType="node" func="cnt" op="lte" val="6">
          <dgm:choose name="Name21">
            <dgm:if name="Name22"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l" for="ch" forName="picture_2" refType="w" refFor="ch" refForName="picture_1" fact="1.4238"/>
                <dgm:constr type="ctrY" for="ch" forName="picture_2" refType="h" refFor="ch" refForName="picture_1" fact="0.09"/>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l" for="ch" forName="picture_3" refType="w" refFor="ch" refForName="picture_1" fact="1.2667"/>
                <dgm:constr type="ctrY" for="ch" forName="picture_3" refType="h" refFor="ch" refForName="picture_1" fact="0.261"/>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l" for="ch" forName="picture_4" refType="w" refFor="ch" refForName="picture_1" fact="1.21"/>
                <dgm:constr type="ctrY" for="ch" forName="picture_4" refType="h" refFor="ch" refForName="picture_1" fact="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l" for="ch" forName="picture_5" refType="w" refFor="ch" refForName="picture_1" fact="1.2667"/>
                <dgm:constr type="ctrY" for="ch" forName="picture_5" refType="h" refFor="ch" refForName="picture_1" fact="0.73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l" for="ch" forName="picture_6" refType="w" refFor="ch" refForName="picture_1" fact="1.4238"/>
                <dgm:constr type="ctrY" for="ch" forName="picture_6" refType="h" refFor="ch" refForName="picture_1" fact="0.91"/>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Lst>
            </dgm:if>
            <dgm:else name="Name23">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r" for="ch" forName="picture_2" refType="w"/>
                <dgm:constr type="rOff" for="ch" forName="picture_2" refType="w" refFor="ch" refForName="picture_1" fact="-1.4238"/>
                <dgm:constr type="ctrY" for="ch" forName="picture_2" refType="h" refFor="ch" refForName="picture_1" fact="0.09"/>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r" for="ch" forName="picture_3" refType="w"/>
                <dgm:constr type="rOff" for="ch" forName="picture_3" refType="w" refFor="ch" refForName="picture_1" fact="-1.2667"/>
                <dgm:constr type="ctrY" for="ch" forName="picture_3" refType="h" refFor="ch" refForName="picture_1" fact="0.261"/>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r" for="ch" forName="picture_4" refType="w"/>
                <dgm:constr type="rOff" for="ch" forName="picture_4" refType="w" refFor="ch" refForName="picture_1" fact="-1.21"/>
                <dgm:constr type="ctrY" for="ch" forName="picture_4" refType="h" refFor="ch" refForName="picture_1" fact="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r" for="ch" forName="picture_5" refType="w"/>
                <dgm:constr type="rOff" for="ch" forName="picture_5" refType="w" refFor="ch" refForName="picture_1" fact="-1.2667"/>
                <dgm:constr type="ctrY" for="ch" forName="picture_5" refType="h" refFor="ch" refForName="picture_1" fact="0.73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r" for="ch" forName="picture_6" refType="w"/>
                <dgm:constr type="rOff" for="ch" forName="picture_6" refType="w" refFor="ch" refForName="picture_1" fact="-1.4238"/>
                <dgm:constr type="ctrY" for="ch" forName="picture_6" refType="h" refFor="ch" refForName="picture_1" fact="0.91"/>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Lst>
            </dgm:else>
          </dgm:choose>
        </dgm:if>
        <dgm:else name="Name24">
          <dgm:choose name="Name25">
            <dgm:if name="Name2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l" for="ch" forName="picture_2" refType="w" refFor="ch" refForName="picture_1" fact="1.4363"/>
                <dgm:constr type="ctrY" for="ch" forName="picture_2" refType="h" refFor="ch" refForName="picture_1" fact="0.0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l" for="ch" forName="picture_3" refType="w" refFor="ch" refForName="picture_1" fact="1.2898"/>
                <dgm:constr type="ctrY" for="ch" forName="picture_3" refType="h" refFor="ch" refForName="picture_1" fact="0.227"/>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l" for="ch" forName="picture_4" refType="w" refFor="ch" refForName="picture_1" fact="1.21"/>
                <dgm:constr type="ctrY" for="ch" forName="picture_4" refType="h" refFor="ch" refForName="picture_1" fact="0.4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l" for="ch" forName="picture_5" refType="w" refFor="ch" refForName="picture_1" fact="1.21"/>
                <dgm:constr type="ctrY" for="ch" forName="picture_5" refType="h" refFor="ch" refForName="picture_1" fact="0.595"/>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l" for="ch" forName="picture_6" refType="w" refFor="ch" refForName="picture_1" fact="1.2898"/>
                <dgm:constr type="ctrY" for="ch" forName="picture_6" refType="h" refFor="ch" refForName="picture_1" fact="0.773"/>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l" for="ch" forName="picture_7" refType="w" refFor="ch" refForName="picture_1" fact="1.4363"/>
                <dgm:constr type="ctrY" for="ch" forName="picture_7" refType="h" refFor="ch" refForName="picture_1" fact="0.925"/>
                <dgm:constr type="l" for="ch" forName="line_7" refType="ctrX" refFor="ch" refForName="picture_1"/>
                <dgm:constr type="h" for="ch" forName="line_7"/>
                <dgm:constr type="r" for="ch" forName="line_7" refType="ctrX" refFor="ch" refForName="picture_7"/>
                <dgm:constr type="ctrY" for="ch" forName="line_7" refType="ctrY" refFor="ch" refForName="picture_7"/>
                <dgm:constr type="r" for="ch" forName="textparent_7" refType="w"/>
                <dgm:constr type="h" for="ch" forName="textparent_7" refType="h" refFor="ch" refForName="picture_7"/>
                <dgm:constr type="l" for="ch" forName="textparent_7" refType="r" refFor="ch" refForName="picture_7"/>
                <dgm:constr type="ctrY" for="ch" forName="textparent_7" refType="ctrY" refFor="ch" refForName="picture_7"/>
                <dgm:constr type="primFontSz" for="des" forName="text_7" refType="primFontSz" refFor="des" refForName="text_2" op="equ"/>
              </dgm:constrLst>
            </dgm:if>
            <dgm:else name="Name2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r" for="ch" forName="picture_2" refType="w"/>
                <dgm:constr type="rOff" for="ch" forName="picture_2" refType="w" refFor="ch" refForName="picture_1" fact="-1.4363"/>
                <dgm:constr type="ctrY" for="ch" forName="picture_2" refType="h" refFor="ch" refForName="picture_1" fact="0.0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r" for="ch" forName="picture_3" refType="w"/>
                <dgm:constr type="rOff" for="ch" forName="picture_3" refType="w" refFor="ch" refForName="picture_1" fact="-1.2898"/>
                <dgm:constr type="ctrY" for="ch" forName="picture_3" refType="h" refFor="ch" refForName="picture_1" fact="0.227"/>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r" for="ch" forName="picture_4" refType="w"/>
                <dgm:constr type="rOff" for="ch" forName="picture_4" refType="w" refFor="ch" refForName="picture_1" fact="-1.21"/>
                <dgm:constr type="ctrY" for="ch" forName="picture_4" refType="h" refFor="ch" refForName="picture_1" fact="0.4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r" for="ch" forName="picture_5" refType="w"/>
                <dgm:constr type="rOff" for="ch" forName="picture_5" refType="w" refFor="ch" refForName="picture_1" fact="-1.21"/>
                <dgm:constr type="ctrY" for="ch" forName="picture_5" refType="h" refFor="ch" refForName="picture_1" fact="0.595"/>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r" for="ch" forName="picture_6" refType="w"/>
                <dgm:constr type="rOff" for="ch" forName="picture_6" refType="w" refFor="ch" refForName="picture_1" fact="-1.2898"/>
                <dgm:constr type="ctrY" for="ch" forName="picture_6" refType="h" refFor="ch" refForName="picture_1" fact="0.773"/>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r" for="ch" forName="picture_7" refType="w"/>
                <dgm:constr type="rOff" for="ch" forName="picture_7" refType="w" refFor="ch" refForName="picture_1" fact="-1.4363"/>
                <dgm:constr type="ctrY" for="ch" forName="picture_7" refType="h" refFor="ch" refForName="picture_1" fact="0.925"/>
                <dgm:constr type="r" for="ch" forName="line_7" refType="ctrX" refFor="ch" refForName="picture_1"/>
                <dgm:constr type="h" for="ch" forName="line_7"/>
                <dgm:constr type="l" for="ch" forName="line_7" refType="ctrX" refFor="ch" refForName="picture_7"/>
                <dgm:constr type="ctrY" for="ch" forName="line_7" refType="ctrY" refFor="ch" refForName="picture_7"/>
                <dgm:constr type="l" for="ch" forName="textparent_7"/>
                <dgm:constr type="h" for="ch" forName="textparent_7" refType="h" refFor="ch" refForName="picture_7"/>
                <dgm:constr type="r" for="ch" forName="textparent_7" refType="l" refFor="ch" refForName="picture_7"/>
                <dgm:constr type="ctrY" for="ch" forName="textparent_7" refType="ctrY" refFor="ch" refForName="picture_7"/>
                <dgm:constr type="primFontSz" for="des" forName="text_7" refType="primFontSz" refFor="des" refForName="text_2" op="equ"/>
              </dgm:constrLst>
            </dgm:else>
          </dgm:choose>
        </dgm:else>
      </dgm:choose>
      <dgm:forEach name="wrapper" axis="self" ptType="parTrans">
        <dgm:forEach name="wrapper2" axis="self" ptType="sibTrans" st="2">
          <dgm:forEach name="pictureRepeat" axis="self">
            <dgm:layoutNode name="pictureRepeatNode" styleLbl="alignImgPlace1">
              <dgm:alg type="sp"/>
              <dgm:shape xmlns:r="http://schemas.openxmlformats.org/officeDocument/2006/relationships" type="ellipse" r:blip="" blipPhldr="1">
                <dgm:adjLst/>
              </dgm:shape>
              <dgm:presOf axis="self"/>
            </dgm:layoutNode>
          </dgm:forEach>
        </dgm:forEach>
      </dgm:forEach>
      <dgm:forEach name="Name28" axis="ch" ptType="sibTrans" hideLastTrans="0" cnt="1">
        <dgm:layoutNode name="picture_1">
          <dgm:alg type="sp"/>
          <dgm:shape xmlns:r="http://schemas.openxmlformats.org/officeDocument/2006/relationships" r:blip="">
            <dgm:adjLst/>
          </dgm:shape>
          <dgm:presOf/>
          <dgm:constrLst/>
          <dgm:forEach name="Name29" ref="pictureRepeat"/>
        </dgm:layoutNode>
      </dgm:forEach>
      <dgm:forEach name="Name30" axis="ch" ptType="node" cnt="1">
        <dgm:layoutNode name="text_1" styleLbl="node1">
          <dgm:varLst>
            <dgm:bulletEnabled val="1"/>
          </dgm:varLst>
          <dgm:alg type="tx">
            <dgm:param type="txAnchorVert" val="b"/>
            <dgm:param type="txAnchorVertCh" val="b"/>
            <dgm:param type="parTxRTLAlign" val="r"/>
            <dgm:param type="shpTxRTLAlignCh" val="r"/>
          </dgm:alg>
          <dgm:shape xmlns:r="http://schemas.openxmlformats.org/officeDocument/2006/relationships" type="rect" r:blip="" hideGeom="1">
            <dgm:adjLst/>
          </dgm:shape>
          <dgm:presOf axis="desOrSelf" ptType="node"/>
          <dgm:constrLst>
            <dgm:constr type="primFontSz" val="65"/>
            <dgm:constr type="lMarg"/>
            <dgm:constr type="rMarg"/>
            <dgm:constr type="tMarg"/>
            <dgm:constr type="bMarg"/>
          </dgm:constrLst>
          <dgm:ruleLst>
            <dgm:rule type="primFontSz" val="5" fact="NaN" max="NaN"/>
          </dgm:ruleLst>
        </dgm:layoutNode>
      </dgm:forEach>
      <dgm:forEach name="Name31" axis="ch" ptType="sibTrans" hideLastTrans="0" st="2" cnt="1">
        <dgm:layoutNode name="picture_2">
          <dgm:alg type="sp"/>
          <dgm:shape xmlns:r="http://schemas.openxmlformats.org/officeDocument/2006/relationships" r:blip="">
            <dgm:adjLst/>
          </dgm:shape>
          <dgm:presOf/>
          <dgm:constrLst/>
          <dgm:forEach name="Name32" ref="pictureRepeat"/>
        </dgm:layoutNode>
      </dgm:forEach>
      <dgm:forEach name="Name33" axis="ch" ptType="node" st="2" cnt="1">
        <dgm:layoutNode name="line_2" styleLbl="parChTrans1D1">
          <dgm:alg type="sp"/>
          <dgm:shape xmlns:r="http://schemas.openxmlformats.org/officeDocument/2006/relationships" type="line" r:blip="" zOrderOff="-100">
            <dgm:adjLst/>
          </dgm:shape>
          <dgm:presOf/>
        </dgm:layoutNode>
        <dgm:layoutNode name="textparent_2">
          <dgm:choose name="Name34">
            <dgm:if name="Name35" func="var" arg="dir" op="equ" val="norm">
              <dgm:alg type="lin">
                <dgm:param type="horzAlign" val="l"/>
              </dgm:alg>
            </dgm:if>
            <dgm:else name="Name36">
              <dgm:alg type="lin">
                <dgm:param type="horzAlign" val="r"/>
              </dgm:alg>
            </dgm:else>
          </dgm:choose>
          <dgm:shape xmlns:r="http://schemas.openxmlformats.org/officeDocument/2006/relationships" type="rect" r:blip="" hideGeom="1">
            <dgm:adjLst/>
          </dgm:shape>
          <dgm:constrLst>
            <dgm:constr type="userW" for="ch" forName="text_2" refType="w"/>
            <dgm:constr type="h" for="ch" forName="text_2" refType="h"/>
          </dgm:constrLst>
          <dgm:presOf/>
          <dgm:layoutNode name="text_2" styleLbl="revTx">
            <dgm:varLst>
              <dgm:bulletEnabled val="1"/>
            </dgm:varLst>
            <dgm:choose name="Name37">
              <dgm:if name="Name38" func="var" arg="dir" op="equ" val="norm">
                <dgm:alg type="tx">
                  <dgm:param type="parTxLTRAlign" val="l"/>
                  <dgm:param type="shpTxLTRAlignCh" val="l"/>
                  <dgm:param type="parTxRTLAlign" val="r"/>
                  <dgm:param type="shpTxRTLAlignCh" val="r"/>
                </dgm:alg>
              </dgm:if>
              <dgm:else name="Name39">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0" axis="ch" ptType="sibTrans" hideLastTrans="0" st="3" cnt="1">
        <dgm:layoutNode name="picture_3">
          <dgm:alg type="sp"/>
          <dgm:shape xmlns:r="http://schemas.openxmlformats.org/officeDocument/2006/relationships" r:blip="">
            <dgm:adjLst/>
          </dgm:shape>
          <dgm:presOf/>
          <dgm:constrLst/>
          <dgm:forEach name="Name41" ref="pictureRepeat"/>
        </dgm:layoutNode>
      </dgm:forEach>
      <dgm:forEach name="Name42" axis="ch" ptType="node" st="3" cnt="1">
        <dgm:layoutNode name="line_3" styleLbl="parChTrans1D1">
          <dgm:alg type="sp"/>
          <dgm:shape xmlns:r="http://schemas.openxmlformats.org/officeDocument/2006/relationships" type="line" r:blip="" zOrderOff="-100">
            <dgm:adjLst/>
          </dgm:shape>
          <dgm:presOf/>
        </dgm:layoutNode>
        <dgm:layoutNode name="textparent_3">
          <dgm:choose name="Name43">
            <dgm:if name="Name44" func="var" arg="dir" op="equ" val="norm">
              <dgm:alg type="lin">
                <dgm:param type="horzAlign" val="l"/>
              </dgm:alg>
            </dgm:if>
            <dgm:else name="Name45">
              <dgm:alg type="lin">
                <dgm:param type="horzAlign" val="r"/>
              </dgm:alg>
            </dgm:else>
          </dgm:choose>
          <dgm:shape xmlns:r="http://schemas.openxmlformats.org/officeDocument/2006/relationships" type="rect" r:blip="" hideGeom="1">
            <dgm:adjLst/>
          </dgm:shape>
          <dgm:constrLst>
            <dgm:constr type="userW" for="ch" forName="text_3" refType="w"/>
            <dgm:constr type="h" for="ch" forName="text_3" refType="h"/>
          </dgm:constrLst>
          <dgm:presOf/>
          <dgm:layoutNode name="text_3" styleLbl="revTx">
            <dgm:varLst>
              <dgm:bulletEnabled val="1"/>
            </dgm:varLst>
            <dgm:choose name="Name46">
              <dgm:if name="Name47" func="var" arg="dir" op="equ" val="norm">
                <dgm:alg type="tx">
                  <dgm:param type="parTxLTRAlign" val="l"/>
                  <dgm:param type="shpTxLTRAlignCh" val="l"/>
                  <dgm:param type="parTxRTLAlign" val="r"/>
                  <dgm:param type="shpTxRTLAlignCh" val="r"/>
                </dgm:alg>
              </dgm:if>
              <dgm:else name="Name48">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9" axis="ch" ptType="sibTrans" hideLastTrans="0" st="4" cnt="1">
        <dgm:layoutNode name="picture_4">
          <dgm:alg type="sp"/>
          <dgm:shape xmlns:r="http://schemas.openxmlformats.org/officeDocument/2006/relationships" r:blip="">
            <dgm:adjLst/>
          </dgm:shape>
          <dgm:presOf/>
          <dgm:constrLst/>
          <dgm:forEach name="Name50" ref="pictureRepeat"/>
        </dgm:layoutNode>
      </dgm:forEach>
      <dgm:forEach name="Name51" axis="ch" ptType="node" st="4" cnt="1">
        <dgm:layoutNode name="line_4" styleLbl="parChTrans1D1">
          <dgm:alg type="sp"/>
          <dgm:shape xmlns:r="http://schemas.openxmlformats.org/officeDocument/2006/relationships" type="line" r:blip="" zOrderOff="-100">
            <dgm:adjLst/>
          </dgm:shape>
          <dgm:presOf/>
        </dgm:layoutNode>
        <dgm:layoutNode name="textparent_4">
          <dgm:choose name="Name52">
            <dgm:if name="Name53" func="var" arg="dir" op="equ" val="norm">
              <dgm:alg type="lin">
                <dgm:param type="horzAlign" val="l"/>
              </dgm:alg>
            </dgm:if>
            <dgm:else name="Name54">
              <dgm:alg type="lin">
                <dgm:param type="horzAlign" val="r"/>
              </dgm:alg>
            </dgm:else>
          </dgm:choose>
          <dgm:shape xmlns:r="http://schemas.openxmlformats.org/officeDocument/2006/relationships" type="rect" r:blip="" hideGeom="1">
            <dgm:adjLst/>
          </dgm:shape>
          <dgm:constrLst>
            <dgm:constr type="userW" for="ch" forName="text_4" refType="w"/>
            <dgm:constr type="h" for="ch" forName="text_4" refType="h"/>
          </dgm:constrLst>
          <dgm:presOf/>
          <dgm:layoutNode name="text_4" styleLbl="revTx">
            <dgm:varLst>
              <dgm:bulletEnabled val="1"/>
            </dgm:varLst>
            <dgm:choose name="Name55">
              <dgm:if name="Name56" func="var" arg="dir" op="equ" val="norm">
                <dgm:alg type="tx">
                  <dgm:param type="parTxLTRAlign" val="l"/>
                  <dgm:param type="shpTxLTRAlignCh" val="l"/>
                  <dgm:param type="parTxRTLAlign" val="r"/>
                  <dgm:param type="shpTxRTLAlignCh" val="r"/>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58" axis="ch" ptType="sibTrans" hideLastTrans="0" st="5" cnt="1">
        <dgm:layoutNode name="picture_5">
          <dgm:alg type="sp"/>
          <dgm:shape xmlns:r="http://schemas.openxmlformats.org/officeDocument/2006/relationships" r:blip="">
            <dgm:adjLst/>
          </dgm:shape>
          <dgm:presOf/>
          <dgm:constrLst/>
          <dgm:forEach name="Name59" ref="pictureRepeat"/>
        </dgm:layoutNode>
      </dgm:forEach>
      <dgm:forEach name="Name60" axis="ch" ptType="node" st="5" cnt="1">
        <dgm:layoutNode name="line_5" styleLbl="parChTrans1D1">
          <dgm:alg type="sp"/>
          <dgm:shape xmlns:r="http://schemas.openxmlformats.org/officeDocument/2006/relationships" type="line" r:blip="" zOrderOff="-100">
            <dgm:adjLst/>
          </dgm:shape>
          <dgm:presOf/>
        </dgm:layoutNode>
        <dgm:layoutNode name="textparent_5">
          <dgm:choose name="Name61">
            <dgm:if name="Name62" func="var" arg="dir" op="equ" val="norm">
              <dgm:alg type="lin">
                <dgm:param type="horzAlign" val="l"/>
              </dgm:alg>
            </dgm:if>
            <dgm:else name="Name63">
              <dgm:alg type="lin">
                <dgm:param type="horzAlign" val="r"/>
              </dgm:alg>
            </dgm:else>
          </dgm:choose>
          <dgm:shape xmlns:r="http://schemas.openxmlformats.org/officeDocument/2006/relationships" type="rect" r:blip="" hideGeom="1">
            <dgm:adjLst/>
          </dgm:shape>
          <dgm:constrLst>
            <dgm:constr type="userW" for="ch" forName="text_5" refType="w"/>
            <dgm:constr type="h" for="ch" forName="text_5" refType="h"/>
          </dgm:constrLst>
          <dgm:presOf/>
          <dgm:layoutNode name="text_5" styleLbl="revTx">
            <dgm:varLst>
              <dgm:bulletEnabled val="1"/>
            </dgm:varLst>
            <dgm:choose name="Name64">
              <dgm:if name="Name65" func="var" arg="dir" op="equ" val="norm">
                <dgm:alg type="tx">
                  <dgm:param type="parTxLTRAlign" val="l"/>
                  <dgm:param type="shpTxLTRAlignCh" val="l"/>
                  <dgm:param type="parTxRTLAlign" val="r"/>
                  <dgm:param type="shpTxRTLAlignCh" val="r"/>
                </dgm:alg>
              </dgm:if>
              <dgm:else name="Name66">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67" axis="ch" ptType="sibTrans" hideLastTrans="0" st="6" cnt="1">
        <dgm:layoutNode name="picture_6">
          <dgm:alg type="sp"/>
          <dgm:shape xmlns:r="http://schemas.openxmlformats.org/officeDocument/2006/relationships" r:blip="">
            <dgm:adjLst/>
          </dgm:shape>
          <dgm:presOf/>
          <dgm:constrLst/>
          <dgm:forEach name="Name68" ref="pictureRepeat"/>
        </dgm:layoutNode>
      </dgm:forEach>
      <dgm:forEach name="Name69" axis="ch" ptType="node" st="6" cnt="1">
        <dgm:layoutNode name="line_6" styleLbl="parChTrans1D1">
          <dgm:alg type="sp"/>
          <dgm:shape xmlns:r="http://schemas.openxmlformats.org/officeDocument/2006/relationships" type="line" r:blip="" zOrderOff="-100">
            <dgm:adjLst/>
          </dgm:shape>
          <dgm:presOf/>
        </dgm:layoutNode>
        <dgm:layoutNode name="textparent_6">
          <dgm:choose name="Name70">
            <dgm:if name="Name71" func="var" arg="dir" op="equ" val="norm">
              <dgm:alg type="lin">
                <dgm:param type="horzAlign" val="l"/>
              </dgm:alg>
            </dgm:if>
            <dgm:else name="Name72">
              <dgm:alg type="lin">
                <dgm:param type="horzAlign" val="r"/>
              </dgm:alg>
            </dgm:else>
          </dgm:choose>
          <dgm:shape xmlns:r="http://schemas.openxmlformats.org/officeDocument/2006/relationships" type="rect" r:blip="" hideGeom="1">
            <dgm:adjLst/>
          </dgm:shape>
          <dgm:constrLst>
            <dgm:constr type="userW" for="ch" forName="text_6" refType="w"/>
            <dgm:constr type="h" for="ch" forName="text_6" refType="h"/>
          </dgm:constrLst>
          <dgm:presOf/>
          <dgm:layoutNode name="text_6" styleLbl="revTx">
            <dgm:varLst>
              <dgm:bulletEnabled val="1"/>
            </dgm:varLst>
            <dgm:choose name="Name73">
              <dgm:if name="Name74" func="var" arg="dir" op="equ" val="norm">
                <dgm:alg type="tx">
                  <dgm:param type="parTxLTRAlign" val="l"/>
                  <dgm:param type="shpTxLTRAlignCh" val="l"/>
                  <dgm:param type="parTxRTLAlign" val="r"/>
                  <dgm:param type="shpTxRTLAlignCh" val="r"/>
                </dgm:alg>
              </dgm:if>
              <dgm:else name="Name75">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76" axis="ch" ptType="sibTrans" hideLastTrans="0" st="7" cnt="1">
        <dgm:layoutNode name="picture_7">
          <dgm:alg type="sp"/>
          <dgm:shape xmlns:r="http://schemas.openxmlformats.org/officeDocument/2006/relationships" r:blip="">
            <dgm:adjLst/>
          </dgm:shape>
          <dgm:presOf/>
          <dgm:constrLst/>
          <dgm:forEach name="Name77" ref="pictureRepeat"/>
        </dgm:layoutNode>
      </dgm:forEach>
      <dgm:forEach name="Name78" axis="ch" ptType="node" st="7" cnt="1">
        <dgm:layoutNode name="line_7" styleLbl="parChTrans1D1">
          <dgm:alg type="sp"/>
          <dgm:shape xmlns:r="http://schemas.openxmlformats.org/officeDocument/2006/relationships" type="line" r:blip="" zOrderOff="-100">
            <dgm:adjLst/>
          </dgm:shape>
          <dgm:presOf/>
        </dgm:layoutNode>
        <dgm:layoutNode name="textparent_7">
          <dgm:choose name="Name79">
            <dgm:if name="Name80" func="var" arg="dir" op="equ" val="norm">
              <dgm:alg type="lin">
                <dgm:param type="horzAlign" val="l"/>
              </dgm:alg>
            </dgm:if>
            <dgm:else name="Name81">
              <dgm:alg type="lin">
                <dgm:param type="horzAlign" val="r"/>
              </dgm:alg>
            </dgm:else>
          </dgm:choose>
          <dgm:shape xmlns:r="http://schemas.openxmlformats.org/officeDocument/2006/relationships" type="rect" r:blip="" hideGeom="1">
            <dgm:adjLst/>
          </dgm:shape>
          <dgm:constrLst>
            <dgm:constr type="userW" for="ch" forName="text_7" refType="w"/>
            <dgm:constr type="h" for="ch" forName="text_7" refType="h"/>
          </dgm:constrLst>
          <dgm:presOf/>
          <dgm:layoutNode name="text_7" styleLbl="revTx">
            <dgm:varLst>
              <dgm:bulletEnabled val="1"/>
            </dgm:varLst>
            <dgm:choose name="Name82">
              <dgm:if name="Name83" func="var" arg="dir" op="equ" val="norm">
                <dgm:alg type="tx">
                  <dgm:param type="parTxLTRAlign" val="l"/>
                  <dgm:param type="shpTxLTRAlignCh" val="l"/>
                  <dgm:param type="parTxRTLAlign" val="r"/>
                  <dgm:param type="shpTxRTLAlignCh" val="r"/>
                </dgm:alg>
              </dgm:if>
              <dgm:else name="Name84">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layoutNode>
  </dgm:layoutNode>
</dgm:layoutDef>
</file>

<file path=ppt/diagrams/layout6.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A13F342-4430-5249-AE0A-96EA2B2C82B6}" type="datetimeFigureOut">
              <a:rPr lang="en-US" smtClean="0"/>
              <a:t>6/28/2024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F5C906A-1AB3-524E-ABAB-CE6D5FA35EE0}" type="slidenum">
              <a:rPr lang="en-US" smtClean="0"/>
              <a:t>‹#›</a:t>
            </a:fld>
            <a:endParaRPr lang="en-US"/>
          </a:p>
        </p:txBody>
      </p:sp>
    </p:spTree>
    <p:extLst>
      <p:ext uri="{BB962C8B-B14F-4D97-AF65-F5344CB8AC3E}">
        <p14:creationId xmlns:p14="http://schemas.microsoft.com/office/powerpoint/2010/main" val="19710629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F5C906A-1AB3-524E-ABAB-CE6D5FA35EE0}" type="slidenum">
              <a:rPr lang="en-US" smtClean="0"/>
              <a:t>1</a:t>
            </a:fld>
            <a:endParaRPr lang="en-US"/>
          </a:p>
        </p:txBody>
      </p:sp>
    </p:spTree>
    <p:extLst>
      <p:ext uri="{BB962C8B-B14F-4D97-AF65-F5344CB8AC3E}">
        <p14:creationId xmlns:p14="http://schemas.microsoft.com/office/powerpoint/2010/main" val="2250196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i="0">
              <a:solidFill>
                <a:srgbClr val="333333"/>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DF5C906A-1AB3-524E-ABAB-CE6D5FA35EE0}" type="slidenum">
              <a:rPr lang="en-US" smtClean="0"/>
              <a:t>10</a:t>
            </a:fld>
            <a:endParaRPr lang="en-US"/>
          </a:p>
        </p:txBody>
      </p:sp>
    </p:spTree>
    <p:extLst>
      <p:ext uri="{BB962C8B-B14F-4D97-AF65-F5344CB8AC3E}">
        <p14:creationId xmlns:p14="http://schemas.microsoft.com/office/powerpoint/2010/main" val="38334747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F5C906A-1AB3-524E-ABAB-CE6D5FA35EE0}" type="slidenum">
              <a:rPr lang="en-US" smtClean="0"/>
              <a:t>11</a:t>
            </a:fld>
            <a:endParaRPr lang="en-US"/>
          </a:p>
        </p:txBody>
      </p:sp>
    </p:spTree>
    <p:extLst>
      <p:ext uri="{BB962C8B-B14F-4D97-AF65-F5344CB8AC3E}">
        <p14:creationId xmlns:p14="http://schemas.microsoft.com/office/powerpoint/2010/main" val="39495497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F5C906A-1AB3-524E-ABAB-CE6D5FA35EE0}" type="slidenum">
              <a:rPr lang="en-US" smtClean="0"/>
              <a:t>12</a:t>
            </a:fld>
            <a:endParaRPr lang="en-US"/>
          </a:p>
        </p:txBody>
      </p:sp>
    </p:spTree>
    <p:extLst>
      <p:ext uri="{BB962C8B-B14F-4D97-AF65-F5344CB8AC3E}">
        <p14:creationId xmlns:p14="http://schemas.microsoft.com/office/powerpoint/2010/main" val="12328617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F5C906A-1AB3-524E-ABAB-CE6D5FA35EE0}" type="slidenum">
              <a:rPr lang="en-US" smtClean="0"/>
              <a:t>13</a:t>
            </a:fld>
            <a:endParaRPr lang="en-US"/>
          </a:p>
        </p:txBody>
      </p:sp>
    </p:spTree>
    <p:extLst>
      <p:ext uri="{BB962C8B-B14F-4D97-AF65-F5344CB8AC3E}">
        <p14:creationId xmlns:p14="http://schemas.microsoft.com/office/powerpoint/2010/main" val="21486538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F5C906A-1AB3-524E-ABAB-CE6D5FA35EE0}" type="slidenum">
              <a:rPr lang="en-US" smtClean="0"/>
              <a:t>14</a:t>
            </a:fld>
            <a:endParaRPr lang="en-US"/>
          </a:p>
        </p:txBody>
      </p:sp>
    </p:spTree>
    <p:extLst>
      <p:ext uri="{BB962C8B-B14F-4D97-AF65-F5344CB8AC3E}">
        <p14:creationId xmlns:p14="http://schemas.microsoft.com/office/powerpoint/2010/main" val="6489722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F5C906A-1AB3-524E-ABAB-CE6D5FA35EE0}" type="slidenum">
              <a:rPr lang="en-US" smtClean="0"/>
              <a:t>15</a:t>
            </a:fld>
            <a:endParaRPr lang="en-US"/>
          </a:p>
        </p:txBody>
      </p:sp>
    </p:spTree>
    <p:extLst>
      <p:ext uri="{BB962C8B-B14F-4D97-AF65-F5344CB8AC3E}">
        <p14:creationId xmlns:p14="http://schemas.microsoft.com/office/powerpoint/2010/main" val="42117512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F5C906A-1AB3-524E-ABAB-CE6D5FA35EE0}" type="slidenum">
              <a:rPr lang="en-US" smtClean="0"/>
              <a:t>16</a:t>
            </a:fld>
            <a:endParaRPr lang="en-US"/>
          </a:p>
        </p:txBody>
      </p:sp>
    </p:spTree>
    <p:extLst>
      <p:ext uri="{BB962C8B-B14F-4D97-AF65-F5344CB8AC3E}">
        <p14:creationId xmlns:p14="http://schemas.microsoft.com/office/powerpoint/2010/main" val="19082476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F5C906A-1AB3-524E-ABAB-CE6D5FA35EE0}" type="slidenum">
              <a:rPr lang="en-US" smtClean="0"/>
              <a:t>17</a:t>
            </a:fld>
            <a:endParaRPr lang="en-US"/>
          </a:p>
        </p:txBody>
      </p:sp>
    </p:spTree>
    <p:extLst>
      <p:ext uri="{BB962C8B-B14F-4D97-AF65-F5344CB8AC3E}">
        <p14:creationId xmlns:p14="http://schemas.microsoft.com/office/powerpoint/2010/main" val="290703022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F5C906A-1AB3-524E-ABAB-CE6D5FA35EE0}" type="slidenum">
              <a:rPr lang="en-US" smtClean="0"/>
              <a:t>18</a:t>
            </a:fld>
            <a:endParaRPr lang="en-US"/>
          </a:p>
        </p:txBody>
      </p:sp>
    </p:spTree>
    <p:extLst>
      <p:ext uri="{BB962C8B-B14F-4D97-AF65-F5344CB8AC3E}">
        <p14:creationId xmlns:p14="http://schemas.microsoft.com/office/powerpoint/2010/main" val="59579502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F5C906A-1AB3-524E-ABAB-CE6D5FA35EE0}" type="slidenum">
              <a:rPr lang="en-US" smtClean="0"/>
              <a:t>19</a:t>
            </a:fld>
            <a:endParaRPr lang="en-US"/>
          </a:p>
        </p:txBody>
      </p:sp>
    </p:spTree>
    <p:extLst>
      <p:ext uri="{BB962C8B-B14F-4D97-AF65-F5344CB8AC3E}">
        <p14:creationId xmlns:p14="http://schemas.microsoft.com/office/powerpoint/2010/main" val="36100371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F5C906A-1AB3-524E-ABAB-CE6D5FA35EE0}" type="slidenum">
              <a:rPr lang="en-US" smtClean="0"/>
              <a:t>2</a:t>
            </a:fld>
            <a:endParaRPr lang="en-US"/>
          </a:p>
        </p:txBody>
      </p:sp>
    </p:spTree>
    <p:extLst>
      <p:ext uri="{BB962C8B-B14F-4D97-AF65-F5344CB8AC3E}">
        <p14:creationId xmlns:p14="http://schemas.microsoft.com/office/powerpoint/2010/main" val="262468434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F5C906A-1AB3-524E-ABAB-CE6D5FA35EE0}" type="slidenum">
              <a:rPr lang="en-US" smtClean="0"/>
              <a:t>20</a:t>
            </a:fld>
            <a:endParaRPr lang="en-US"/>
          </a:p>
        </p:txBody>
      </p:sp>
    </p:spTree>
    <p:extLst>
      <p:ext uri="{BB962C8B-B14F-4D97-AF65-F5344CB8AC3E}">
        <p14:creationId xmlns:p14="http://schemas.microsoft.com/office/powerpoint/2010/main" val="26661480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F5C906A-1AB3-524E-ABAB-CE6D5FA35EE0}" type="slidenum">
              <a:rPr lang="en-US" smtClean="0"/>
              <a:t>21</a:t>
            </a:fld>
            <a:endParaRPr lang="en-US"/>
          </a:p>
        </p:txBody>
      </p:sp>
    </p:spTree>
    <p:extLst>
      <p:ext uri="{BB962C8B-B14F-4D97-AF65-F5344CB8AC3E}">
        <p14:creationId xmlns:p14="http://schemas.microsoft.com/office/powerpoint/2010/main" val="209686636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5C906A-1AB3-524E-ABAB-CE6D5FA35EE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6652999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F5C906A-1AB3-524E-ABAB-CE6D5FA35EE0}" type="slidenum">
              <a:rPr lang="en-US" smtClean="0"/>
              <a:t>23</a:t>
            </a:fld>
            <a:endParaRPr lang="en-US"/>
          </a:p>
        </p:txBody>
      </p:sp>
    </p:spTree>
    <p:extLst>
      <p:ext uri="{BB962C8B-B14F-4D97-AF65-F5344CB8AC3E}">
        <p14:creationId xmlns:p14="http://schemas.microsoft.com/office/powerpoint/2010/main" val="233539795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F5C906A-1AB3-524E-ABAB-CE6D5FA35EE0}" type="slidenum">
              <a:rPr lang="en-US" smtClean="0"/>
              <a:t>24</a:t>
            </a:fld>
            <a:endParaRPr lang="en-US"/>
          </a:p>
        </p:txBody>
      </p:sp>
    </p:spTree>
    <p:extLst>
      <p:ext uri="{BB962C8B-B14F-4D97-AF65-F5344CB8AC3E}">
        <p14:creationId xmlns:p14="http://schemas.microsoft.com/office/powerpoint/2010/main" val="227392869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F5C906A-1AB3-524E-ABAB-CE6D5FA35EE0}" type="slidenum">
              <a:rPr lang="en-US" smtClean="0"/>
              <a:t>25</a:t>
            </a:fld>
            <a:endParaRPr lang="en-US"/>
          </a:p>
        </p:txBody>
      </p:sp>
    </p:spTree>
    <p:extLst>
      <p:ext uri="{BB962C8B-B14F-4D97-AF65-F5344CB8AC3E}">
        <p14:creationId xmlns:p14="http://schemas.microsoft.com/office/powerpoint/2010/main" val="268111309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F5C906A-1AB3-524E-ABAB-CE6D5FA35EE0}" type="slidenum">
              <a:rPr lang="en-US" smtClean="0"/>
              <a:t>26</a:t>
            </a:fld>
            <a:endParaRPr lang="en-US"/>
          </a:p>
        </p:txBody>
      </p:sp>
    </p:spTree>
    <p:extLst>
      <p:ext uri="{BB962C8B-B14F-4D97-AF65-F5344CB8AC3E}">
        <p14:creationId xmlns:p14="http://schemas.microsoft.com/office/powerpoint/2010/main" val="22536865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F5C906A-1AB3-524E-ABAB-CE6D5FA35EE0}" type="slidenum">
              <a:rPr lang="en-US" smtClean="0"/>
              <a:t>27</a:t>
            </a:fld>
            <a:endParaRPr lang="en-US"/>
          </a:p>
        </p:txBody>
      </p:sp>
    </p:spTree>
    <p:extLst>
      <p:ext uri="{BB962C8B-B14F-4D97-AF65-F5344CB8AC3E}">
        <p14:creationId xmlns:p14="http://schemas.microsoft.com/office/powerpoint/2010/main" val="402690588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F5C906A-1AB3-524E-ABAB-CE6D5FA35EE0}" type="slidenum">
              <a:rPr lang="en-US" smtClean="0"/>
              <a:t>28</a:t>
            </a:fld>
            <a:endParaRPr lang="en-US"/>
          </a:p>
        </p:txBody>
      </p:sp>
    </p:spTree>
    <p:extLst>
      <p:ext uri="{BB962C8B-B14F-4D97-AF65-F5344CB8AC3E}">
        <p14:creationId xmlns:p14="http://schemas.microsoft.com/office/powerpoint/2010/main" val="134212144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a:t>
            </a:r>
          </a:p>
        </p:txBody>
      </p:sp>
      <p:sp>
        <p:nvSpPr>
          <p:cNvPr id="4" name="Slide Number Placeholder 3"/>
          <p:cNvSpPr>
            <a:spLocks noGrp="1"/>
          </p:cNvSpPr>
          <p:nvPr>
            <p:ph type="sldNum" sz="quarter" idx="5"/>
          </p:nvPr>
        </p:nvSpPr>
        <p:spPr/>
        <p:txBody>
          <a:bodyPr/>
          <a:lstStyle/>
          <a:p>
            <a:fld id="{DF5C906A-1AB3-524E-ABAB-CE6D5FA35EE0}" type="slidenum">
              <a:rPr lang="en-US" smtClean="0"/>
              <a:t>29</a:t>
            </a:fld>
            <a:endParaRPr lang="en-US"/>
          </a:p>
        </p:txBody>
      </p:sp>
    </p:spTree>
    <p:extLst>
      <p:ext uri="{BB962C8B-B14F-4D97-AF65-F5344CB8AC3E}">
        <p14:creationId xmlns:p14="http://schemas.microsoft.com/office/powerpoint/2010/main" val="16287314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F5C906A-1AB3-524E-ABAB-CE6D5FA35EE0}" type="slidenum">
              <a:rPr lang="en-US" smtClean="0"/>
              <a:t>3</a:t>
            </a:fld>
            <a:endParaRPr lang="en-US"/>
          </a:p>
        </p:txBody>
      </p:sp>
    </p:spTree>
    <p:extLst>
      <p:ext uri="{BB962C8B-B14F-4D97-AF65-F5344CB8AC3E}">
        <p14:creationId xmlns:p14="http://schemas.microsoft.com/office/powerpoint/2010/main" val="213405160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1" indent="0" algn="l" defTabSz="914400" rtl="0" eaLnBrk="1" fontAlgn="auto" latinLnBrk="0" hangingPunct="1">
              <a:lnSpc>
                <a:spcPct val="90000"/>
              </a:lnSpc>
              <a:spcBef>
                <a:spcPts val="500"/>
              </a:spcBef>
              <a:spcAft>
                <a:spcPts val="0"/>
              </a:spcAft>
              <a:buClr>
                <a:srgbClr val="006498"/>
              </a:buClr>
              <a:buSzTx/>
              <a:buFont typeface=".AppleSystemUIFont" charset="-120"/>
              <a:buNone/>
              <a:tabLst/>
              <a:defRPr/>
            </a:pPr>
            <a:endParaRPr lang="en-US"/>
          </a:p>
        </p:txBody>
      </p:sp>
      <p:sp>
        <p:nvSpPr>
          <p:cNvPr id="4" name="Slide Number Placeholder 3"/>
          <p:cNvSpPr>
            <a:spLocks noGrp="1"/>
          </p:cNvSpPr>
          <p:nvPr>
            <p:ph type="sldNum" sz="quarter" idx="5"/>
          </p:nvPr>
        </p:nvSpPr>
        <p:spPr/>
        <p:txBody>
          <a:bodyPr/>
          <a:lstStyle/>
          <a:p>
            <a:fld id="{DF5C906A-1AB3-524E-ABAB-CE6D5FA35EE0}" type="slidenum">
              <a:rPr lang="en-US" smtClean="0"/>
              <a:t>30</a:t>
            </a:fld>
            <a:endParaRPr lang="en-US"/>
          </a:p>
        </p:txBody>
      </p:sp>
    </p:spTree>
    <p:extLst>
      <p:ext uri="{BB962C8B-B14F-4D97-AF65-F5344CB8AC3E}">
        <p14:creationId xmlns:p14="http://schemas.microsoft.com/office/powerpoint/2010/main" val="309858744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1" i="0" u="none" strike="noStrike" kern="1200" cap="none" spc="0" normalizeH="0" baseline="0" noProof="0">
                <a:ln>
                  <a:noFill/>
                </a:ln>
                <a:solidFill>
                  <a:prstClr val="black"/>
                </a:solidFill>
                <a:effectLst/>
                <a:uLnTx/>
                <a:uFillTx/>
                <a:latin typeface="Calibri" panose="020F0502020204030204"/>
                <a:ea typeface="+mn-ea"/>
                <a:cs typeface="+mn-cs"/>
              </a:rPr>
              <a:t>Safety</a:t>
            </a: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 – Create a safe space, during interactions and within your organization. It is also crucial to establish clear boundaries.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1" i="0" u="none" strike="noStrike" kern="1200" cap="none" spc="0" normalizeH="0" baseline="0" noProof="0">
                <a:ln>
                  <a:noFill/>
                </a:ln>
                <a:solidFill>
                  <a:prstClr val="black"/>
                </a:solidFill>
                <a:effectLst/>
                <a:uLnTx/>
                <a:uFillTx/>
                <a:latin typeface="Calibri" panose="020F0502020204030204"/>
                <a:ea typeface="+mn-ea"/>
                <a:cs typeface="+mn-cs"/>
              </a:rPr>
              <a:t>Trustworthiness and Transparency </a:t>
            </a: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 Build and maintain trust within the conversation and relationship. Some ways to do this are to use non-judgmental language, show empathy and compassion, and follow through on commitments.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1" i="0" u="none" strike="noStrike" kern="1200" cap="none" spc="0" normalizeH="0" baseline="0" noProof="0">
                <a:ln>
                  <a:noFill/>
                </a:ln>
                <a:solidFill>
                  <a:prstClr val="black"/>
                </a:solidFill>
                <a:effectLst/>
                <a:uLnTx/>
                <a:uFillTx/>
                <a:latin typeface="Calibri" panose="020F0502020204030204"/>
                <a:ea typeface="+mn-ea"/>
                <a:cs typeface="+mn-cs"/>
              </a:rPr>
              <a:t>Peer Support </a:t>
            </a: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 Leverage and incorporate persons with lived experiences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1" i="0" u="none" strike="noStrike" kern="1200" cap="none" spc="0" normalizeH="0" baseline="0" noProof="0">
                <a:ln>
                  <a:noFill/>
                </a:ln>
                <a:solidFill>
                  <a:prstClr val="black"/>
                </a:solidFill>
                <a:effectLst/>
                <a:uLnTx/>
                <a:uFillTx/>
                <a:latin typeface="Calibri" panose="020F0502020204030204"/>
                <a:ea typeface="+mn-ea"/>
                <a:cs typeface="+mn-cs"/>
              </a:rPr>
              <a:t>Collaboration </a:t>
            </a: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 Establish an equal partnership and support shared decision-making. This can include identifying and shifting actual or perceived power differences.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1" i="0" u="none" strike="noStrike" kern="1200" cap="none" spc="0" normalizeH="0" baseline="0" noProof="0">
                <a:ln>
                  <a:noFill/>
                </a:ln>
                <a:solidFill>
                  <a:prstClr val="black"/>
                </a:solidFill>
                <a:effectLst/>
                <a:uLnTx/>
                <a:uFillTx/>
                <a:latin typeface="Calibri" panose="020F0502020204030204"/>
                <a:ea typeface="+mn-ea"/>
                <a:cs typeface="+mn-cs"/>
              </a:rPr>
              <a:t>Empowerment </a:t>
            </a: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 Recognize strengths and believe in resiliency and healing. Offer choices and options, focus on skill building, and promote accountability and responsibility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1" i="0" u="none" strike="noStrike" kern="1200" cap="none" spc="0" normalizeH="0" baseline="0" noProof="0">
                <a:ln>
                  <a:noFill/>
                </a:ln>
                <a:solidFill>
                  <a:prstClr val="black"/>
                </a:solidFill>
                <a:effectLst/>
                <a:uLnTx/>
                <a:uFillTx/>
                <a:latin typeface="Calibri" panose="020F0502020204030204"/>
                <a:ea typeface="+mn-ea"/>
                <a:cs typeface="+mn-cs"/>
              </a:rPr>
              <a:t>Cultural, Historical, and Gender Issues </a:t>
            </a: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 Come to interactions with humility and responsiveness to past and current biases and stereotypes, including recognizing historical traumas. It is critical to respect autonomy, culture, and beliefs.</a:t>
            </a:r>
          </a:p>
          <a:p>
            <a:endParaRPr lang="en-US"/>
          </a:p>
        </p:txBody>
      </p:sp>
      <p:sp>
        <p:nvSpPr>
          <p:cNvPr id="4" name="Slide Number Placeholder 3"/>
          <p:cNvSpPr>
            <a:spLocks noGrp="1"/>
          </p:cNvSpPr>
          <p:nvPr>
            <p:ph type="sldNum" sz="quarter" idx="5"/>
          </p:nvPr>
        </p:nvSpPr>
        <p:spPr/>
        <p:txBody>
          <a:bodyPr/>
          <a:lstStyle/>
          <a:p>
            <a:fld id="{DF5C906A-1AB3-524E-ABAB-CE6D5FA35EE0}" type="slidenum">
              <a:rPr lang="en-US" smtClean="0"/>
              <a:t>31</a:t>
            </a:fld>
            <a:endParaRPr lang="en-US"/>
          </a:p>
        </p:txBody>
      </p:sp>
    </p:spTree>
    <p:extLst>
      <p:ext uri="{BB962C8B-B14F-4D97-AF65-F5344CB8AC3E}">
        <p14:creationId xmlns:p14="http://schemas.microsoft.com/office/powerpoint/2010/main" val="419696971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A Trauma-Informed Approach uses these 4 Rs as the Framework:</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Realize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Need to have an awareness and understanding that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Trauma is pervasive – impacting many of us and in many different ways. It is part of the human experience.</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Trauma changes the physiology of the child - impacting the physical health, mental health, and social well-being of the child.</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Trauma can affect families, groups, communities, as well as individuals.</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Trauma is also relative and cumulative.</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Bottom line- Trauma is complex</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APPROACH: ASSUME TRAUMA.</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Recognize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 Become familiar with the signs of trauma (this can be physical and behavioral).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 People behave in a way that is based on their experiences. A person’s behavior is a reflection of their desire/need to protect themselves.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 It takes that recognition to shift your perception and approach - Shift from “what’s wrong” to “what happened.”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Respond</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Focus on resiliency and one’s strengths.</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Use evidence-based practices.</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Connect to evidence-based interventions.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Resist </a:t>
            </a:r>
            <a:r>
              <a:rPr kumimoji="0" lang="en-US" sz="1200" b="0" i="0" u="none" strike="noStrike" kern="1200" cap="none" spc="0" normalizeH="0" baseline="0" noProof="0" err="1">
                <a:ln>
                  <a:noFill/>
                </a:ln>
                <a:solidFill>
                  <a:prstClr val="black"/>
                </a:solidFill>
                <a:effectLst/>
                <a:uLnTx/>
                <a:uFillTx/>
                <a:latin typeface="Calibri" panose="020F0502020204030204"/>
                <a:ea typeface="+mn-ea"/>
                <a:cs typeface="+mn-cs"/>
              </a:rPr>
              <a:t>Retraumatization</a:t>
            </a: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Avoid behaviors or circumstances that may trigger memories or emotions.</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Consider practices that avoid having one re-live or re-tell their experience.</a:t>
            </a:r>
            <a:endParaRPr lang="en-US"/>
          </a:p>
        </p:txBody>
      </p:sp>
      <p:sp>
        <p:nvSpPr>
          <p:cNvPr id="4" name="Slide Number Placeholder 3"/>
          <p:cNvSpPr>
            <a:spLocks noGrp="1"/>
          </p:cNvSpPr>
          <p:nvPr>
            <p:ph type="sldNum" sz="quarter" idx="5"/>
          </p:nvPr>
        </p:nvSpPr>
        <p:spPr/>
        <p:txBody>
          <a:bodyPr/>
          <a:lstStyle/>
          <a:p>
            <a:fld id="{DF5C906A-1AB3-524E-ABAB-CE6D5FA35EE0}" type="slidenum">
              <a:rPr lang="en-US" smtClean="0"/>
              <a:t>32</a:t>
            </a:fld>
            <a:endParaRPr lang="en-US"/>
          </a:p>
        </p:txBody>
      </p:sp>
    </p:spTree>
    <p:extLst>
      <p:ext uri="{BB962C8B-B14F-4D97-AF65-F5344CB8AC3E}">
        <p14:creationId xmlns:p14="http://schemas.microsoft.com/office/powerpoint/2010/main" val="263088254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F5C906A-1AB3-524E-ABAB-CE6D5FA35EE0}" type="slidenum">
              <a:rPr lang="en-US" smtClean="0"/>
              <a:t>33</a:t>
            </a:fld>
            <a:endParaRPr lang="en-US"/>
          </a:p>
        </p:txBody>
      </p:sp>
    </p:spTree>
    <p:extLst>
      <p:ext uri="{BB962C8B-B14F-4D97-AF65-F5344CB8AC3E}">
        <p14:creationId xmlns:p14="http://schemas.microsoft.com/office/powerpoint/2010/main" val="376195751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F5C906A-1AB3-524E-ABAB-CE6D5FA35EE0}" type="slidenum">
              <a:rPr lang="en-US" smtClean="0"/>
              <a:t>34</a:t>
            </a:fld>
            <a:endParaRPr lang="en-US"/>
          </a:p>
        </p:txBody>
      </p:sp>
    </p:spTree>
    <p:extLst>
      <p:ext uri="{BB962C8B-B14F-4D97-AF65-F5344CB8AC3E}">
        <p14:creationId xmlns:p14="http://schemas.microsoft.com/office/powerpoint/2010/main" val="89019704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F5C906A-1AB3-524E-ABAB-CE6D5FA35EE0}" type="slidenum">
              <a:rPr lang="en-US" smtClean="0"/>
              <a:t>35</a:t>
            </a:fld>
            <a:endParaRPr lang="en-US"/>
          </a:p>
        </p:txBody>
      </p:sp>
    </p:spTree>
    <p:extLst>
      <p:ext uri="{BB962C8B-B14F-4D97-AF65-F5344CB8AC3E}">
        <p14:creationId xmlns:p14="http://schemas.microsoft.com/office/powerpoint/2010/main" val="13974919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F5C906A-1AB3-524E-ABAB-CE6D5FA35EE0}" type="slidenum">
              <a:rPr lang="en-US" smtClean="0"/>
              <a:t>36</a:t>
            </a:fld>
            <a:endParaRPr lang="en-US"/>
          </a:p>
        </p:txBody>
      </p:sp>
    </p:spTree>
    <p:extLst>
      <p:ext uri="{BB962C8B-B14F-4D97-AF65-F5344CB8AC3E}">
        <p14:creationId xmlns:p14="http://schemas.microsoft.com/office/powerpoint/2010/main" val="384289314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F5C906A-1AB3-524E-ABAB-CE6D5FA35EE0}" type="slidenum">
              <a:rPr lang="en-US" smtClean="0"/>
              <a:t>37</a:t>
            </a:fld>
            <a:endParaRPr lang="en-US"/>
          </a:p>
        </p:txBody>
      </p:sp>
    </p:spTree>
    <p:extLst>
      <p:ext uri="{BB962C8B-B14F-4D97-AF65-F5344CB8AC3E}">
        <p14:creationId xmlns:p14="http://schemas.microsoft.com/office/powerpoint/2010/main" val="303924524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F5C906A-1AB3-524E-ABAB-CE6D5FA35EE0}" type="slidenum">
              <a:rPr lang="en-US" smtClean="0"/>
              <a:t>38</a:t>
            </a:fld>
            <a:endParaRPr lang="en-US"/>
          </a:p>
        </p:txBody>
      </p:sp>
    </p:spTree>
    <p:extLst>
      <p:ext uri="{BB962C8B-B14F-4D97-AF65-F5344CB8AC3E}">
        <p14:creationId xmlns:p14="http://schemas.microsoft.com/office/powerpoint/2010/main" val="27728079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F5C906A-1AB3-524E-ABAB-CE6D5FA35EE0}" type="slidenum">
              <a:rPr lang="en-US" smtClean="0"/>
              <a:t>39</a:t>
            </a:fld>
            <a:endParaRPr lang="en-US"/>
          </a:p>
        </p:txBody>
      </p:sp>
    </p:spTree>
    <p:extLst>
      <p:ext uri="{BB962C8B-B14F-4D97-AF65-F5344CB8AC3E}">
        <p14:creationId xmlns:p14="http://schemas.microsoft.com/office/powerpoint/2010/main" val="26454631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F5C906A-1AB3-524E-ABAB-CE6D5FA35EE0}" type="slidenum">
              <a:rPr lang="en-US" smtClean="0"/>
              <a:t>4</a:t>
            </a:fld>
            <a:endParaRPr lang="en-US"/>
          </a:p>
        </p:txBody>
      </p:sp>
    </p:spTree>
    <p:extLst>
      <p:ext uri="{BB962C8B-B14F-4D97-AF65-F5344CB8AC3E}">
        <p14:creationId xmlns:p14="http://schemas.microsoft.com/office/powerpoint/2010/main" val="121724473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Centers for Medicare &amp; Medicaid Services (CMS) has published their Person &amp; Family Engagement Strategy to:</a:t>
            </a:r>
            <a:r>
              <a:rPr lang="en-US" baseline="30000"/>
              <a:t>1</a:t>
            </a:r>
          </a:p>
          <a:p>
            <a:pPr lvl="1"/>
            <a:r>
              <a:rPr lang="en-US"/>
              <a:t>Enhance person and family engagement</a:t>
            </a:r>
          </a:p>
          <a:p>
            <a:pPr lvl="1"/>
            <a:r>
              <a:rPr lang="en-US"/>
              <a:t>Establish definitions and consistency to help people [and families] engage in their healthcare</a:t>
            </a:r>
          </a:p>
          <a:p>
            <a:pPr lvl="1"/>
            <a:r>
              <a:rPr lang="en-US"/>
              <a:t>Serve as a guide to support meaningful, intentional application of person and family engagement principles to all policies and programs addressing health and well-being</a:t>
            </a:r>
          </a:p>
          <a:p>
            <a:pPr lvl="1"/>
            <a:r>
              <a:rPr lang="en-US"/>
              <a:t>Create a foundation for expanding awareness and enhance person and family engagement</a:t>
            </a:r>
          </a:p>
          <a:p>
            <a:endParaRPr lang="en-US"/>
          </a:p>
        </p:txBody>
      </p:sp>
      <p:sp>
        <p:nvSpPr>
          <p:cNvPr id="4" name="Slide Number Placeholder 3"/>
          <p:cNvSpPr>
            <a:spLocks noGrp="1"/>
          </p:cNvSpPr>
          <p:nvPr>
            <p:ph type="sldNum" sz="quarter" idx="5"/>
          </p:nvPr>
        </p:nvSpPr>
        <p:spPr/>
        <p:txBody>
          <a:bodyPr/>
          <a:lstStyle/>
          <a:p>
            <a:fld id="{DF5C906A-1AB3-524E-ABAB-CE6D5FA35EE0}" type="slidenum">
              <a:rPr lang="en-US" smtClean="0"/>
              <a:t>40</a:t>
            </a:fld>
            <a:endParaRPr lang="en-US"/>
          </a:p>
        </p:txBody>
      </p:sp>
    </p:spTree>
    <p:extLst>
      <p:ext uri="{BB962C8B-B14F-4D97-AF65-F5344CB8AC3E}">
        <p14:creationId xmlns:p14="http://schemas.microsoft.com/office/powerpoint/2010/main" val="290463042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F5C906A-1AB3-524E-ABAB-CE6D5FA35EE0}" type="slidenum">
              <a:rPr lang="en-US" smtClean="0"/>
              <a:t>41</a:t>
            </a:fld>
            <a:endParaRPr lang="en-US"/>
          </a:p>
        </p:txBody>
      </p:sp>
    </p:spTree>
    <p:extLst>
      <p:ext uri="{BB962C8B-B14F-4D97-AF65-F5344CB8AC3E}">
        <p14:creationId xmlns:p14="http://schemas.microsoft.com/office/powerpoint/2010/main" val="114107161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F5C906A-1AB3-524E-ABAB-CE6D5FA35EE0}" type="slidenum">
              <a:rPr lang="en-US" smtClean="0"/>
              <a:t>42</a:t>
            </a:fld>
            <a:endParaRPr lang="en-US"/>
          </a:p>
        </p:txBody>
      </p:sp>
    </p:spTree>
    <p:extLst>
      <p:ext uri="{BB962C8B-B14F-4D97-AF65-F5344CB8AC3E}">
        <p14:creationId xmlns:p14="http://schemas.microsoft.com/office/powerpoint/2010/main" val="276247173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F5C906A-1AB3-524E-ABAB-CE6D5FA35EE0}" type="slidenum">
              <a:rPr lang="en-US" smtClean="0"/>
              <a:t>43</a:t>
            </a:fld>
            <a:endParaRPr lang="en-US"/>
          </a:p>
        </p:txBody>
      </p:sp>
    </p:spTree>
    <p:extLst>
      <p:ext uri="{BB962C8B-B14F-4D97-AF65-F5344CB8AC3E}">
        <p14:creationId xmlns:p14="http://schemas.microsoft.com/office/powerpoint/2010/main" val="193117036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F5C906A-1AB3-524E-ABAB-CE6D5FA35EE0}" type="slidenum">
              <a:rPr lang="en-US" smtClean="0"/>
              <a:t>44</a:t>
            </a:fld>
            <a:endParaRPr lang="en-US"/>
          </a:p>
        </p:txBody>
      </p:sp>
    </p:spTree>
    <p:extLst>
      <p:ext uri="{BB962C8B-B14F-4D97-AF65-F5344CB8AC3E}">
        <p14:creationId xmlns:p14="http://schemas.microsoft.com/office/powerpoint/2010/main" val="25330584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F5C906A-1AB3-524E-ABAB-CE6D5FA35EE0}" type="slidenum">
              <a:rPr lang="en-US" smtClean="0"/>
              <a:t>45</a:t>
            </a:fld>
            <a:endParaRPr lang="en-US"/>
          </a:p>
        </p:txBody>
      </p:sp>
    </p:spTree>
    <p:extLst>
      <p:ext uri="{BB962C8B-B14F-4D97-AF65-F5344CB8AC3E}">
        <p14:creationId xmlns:p14="http://schemas.microsoft.com/office/powerpoint/2010/main" val="287466385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F5C906A-1AB3-524E-ABAB-CE6D5FA35EE0}" type="slidenum">
              <a:rPr lang="en-US" smtClean="0"/>
              <a:t>46</a:t>
            </a:fld>
            <a:endParaRPr lang="en-US"/>
          </a:p>
        </p:txBody>
      </p:sp>
    </p:spTree>
    <p:extLst>
      <p:ext uri="{BB962C8B-B14F-4D97-AF65-F5344CB8AC3E}">
        <p14:creationId xmlns:p14="http://schemas.microsoft.com/office/powerpoint/2010/main" val="132976771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F5C906A-1AB3-524E-ABAB-CE6D5FA35EE0}" type="slidenum">
              <a:rPr lang="en-US" smtClean="0"/>
              <a:t>47</a:t>
            </a:fld>
            <a:endParaRPr lang="en-US"/>
          </a:p>
        </p:txBody>
      </p:sp>
    </p:spTree>
    <p:extLst>
      <p:ext uri="{BB962C8B-B14F-4D97-AF65-F5344CB8AC3E}">
        <p14:creationId xmlns:p14="http://schemas.microsoft.com/office/powerpoint/2010/main" val="206261535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F5C906A-1AB3-524E-ABAB-CE6D5FA35EE0}" type="slidenum">
              <a:rPr lang="en-US" smtClean="0"/>
              <a:t>48</a:t>
            </a:fld>
            <a:endParaRPr lang="en-US"/>
          </a:p>
        </p:txBody>
      </p:sp>
    </p:spTree>
    <p:extLst>
      <p:ext uri="{BB962C8B-B14F-4D97-AF65-F5344CB8AC3E}">
        <p14:creationId xmlns:p14="http://schemas.microsoft.com/office/powerpoint/2010/main" val="406789962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F5C906A-1AB3-524E-ABAB-CE6D5FA35EE0}" type="slidenum">
              <a:rPr lang="en-US" smtClean="0"/>
              <a:t>49</a:t>
            </a:fld>
            <a:endParaRPr lang="en-US"/>
          </a:p>
        </p:txBody>
      </p:sp>
    </p:spTree>
    <p:extLst>
      <p:ext uri="{BB962C8B-B14F-4D97-AF65-F5344CB8AC3E}">
        <p14:creationId xmlns:p14="http://schemas.microsoft.com/office/powerpoint/2010/main" val="36636135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F5C906A-1AB3-524E-ABAB-CE6D5FA35EE0}" type="slidenum">
              <a:rPr lang="en-US" smtClean="0"/>
              <a:t>5</a:t>
            </a:fld>
            <a:endParaRPr lang="en-US"/>
          </a:p>
        </p:txBody>
      </p:sp>
    </p:spTree>
    <p:extLst>
      <p:ext uri="{BB962C8B-B14F-4D97-AF65-F5344CB8AC3E}">
        <p14:creationId xmlns:p14="http://schemas.microsoft.com/office/powerpoint/2010/main" val="17831418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F5C906A-1AB3-524E-ABAB-CE6D5FA35EE0}" type="slidenum">
              <a:rPr lang="en-US" smtClean="0"/>
              <a:t>50</a:t>
            </a:fld>
            <a:endParaRPr lang="en-US"/>
          </a:p>
        </p:txBody>
      </p:sp>
    </p:spTree>
    <p:extLst>
      <p:ext uri="{BB962C8B-B14F-4D97-AF65-F5344CB8AC3E}">
        <p14:creationId xmlns:p14="http://schemas.microsoft.com/office/powerpoint/2010/main" val="243629832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F5C906A-1AB3-524E-ABAB-CE6D5FA35EE0}" type="slidenum">
              <a:rPr lang="en-US" smtClean="0"/>
              <a:t>51</a:t>
            </a:fld>
            <a:endParaRPr lang="en-US"/>
          </a:p>
        </p:txBody>
      </p:sp>
    </p:spTree>
    <p:extLst>
      <p:ext uri="{BB962C8B-B14F-4D97-AF65-F5344CB8AC3E}">
        <p14:creationId xmlns:p14="http://schemas.microsoft.com/office/powerpoint/2010/main" val="84271402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F5C906A-1AB3-524E-ABAB-CE6D5FA35EE0}" type="slidenum">
              <a:rPr lang="en-US" smtClean="0"/>
              <a:t>52</a:t>
            </a:fld>
            <a:endParaRPr lang="en-US"/>
          </a:p>
        </p:txBody>
      </p:sp>
    </p:spTree>
    <p:extLst>
      <p:ext uri="{BB962C8B-B14F-4D97-AF65-F5344CB8AC3E}">
        <p14:creationId xmlns:p14="http://schemas.microsoft.com/office/powerpoint/2010/main" val="17677112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F5C906A-1AB3-524E-ABAB-CE6D5FA35EE0}" type="slidenum">
              <a:rPr lang="en-US" smtClean="0"/>
              <a:t>53</a:t>
            </a:fld>
            <a:endParaRPr lang="en-US"/>
          </a:p>
        </p:txBody>
      </p:sp>
    </p:spTree>
    <p:extLst>
      <p:ext uri="{BB962C8B-B14F-4D97-AF65-F5344CB8AC3E}">
        <p14:creationId xmlns:p14="http://schemas.microsoft.com/office/powerpoint/2010/main" val="31241470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F5C906A-1AB3-524E-ABAB-CE6D5FA35EE0}" type="slidenum">
              <a:rPr lang="en-US" smtClean="0"/>
              <a:t>6</a:t>
            </a:fld>
            <a:endParaRPr lang="en-US"/>
          </a:p>
        </p:txBody>
      </p:sp>
    </p:spTree>
    <p:extLst>
      <p:ext uri="{BB962C8B-B14F-4D97-AF65-F5344CB8AC3E}">
        <p14:creationId xmlns:p14="http://schemas.microsoft.com/office/powerpoint/2010/main" val="29321423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F5C906A-1AB3-524E-ABAB-CE6D5FA35EE0}" type="slidenum">
              <a:rPr lang="en-US" smtClean="0"/>
              <a:t>7</a:t>
            </a:fld>
            <a:endParaRPr lang="en-US"/>
          </a:p>
        </p:txBody>
      </p:sp>
    </p:spTree>
    <p:extLst>
      <p:ext uri="{BB962C8B-B14F-4D97-AF65-F5344CB8AC3E}">
        <p14:creationId xmlns:p14="http://schemas.microsoft.com/office/powerpoint/2010/main" val="27255264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F5C906A-1AB3-524E-ABAB-CE6D5FA35EE0}" type="slidenum">
              <a:rPr lang="en-US" smtClean="0"/>
              <a:t>8</a:t>
            </a:fld>
            <a:endParaRPr lang="en-US"/>
          </a:p>
        </p:txBody>
      </p:sp>
    </p:spTree>
    <p:extLst>
      <p:ext uri="{BB962C8B-B14F-4D97-AF65-F5344CB8AC3E}">
        <p14:creationId xmlns:p14="http://schemas.microsoft.com/office/powerpoint/2010/main" val="39016605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F5C906A-1AB3-524E-ABAB-CE6D5FA35EE0}" type="slidenum">
              <a:rPr lang="en-US" smtClean="0"/>
              <a:t>9</a:t>
            </a:fld>
            <a:endParaRPr lang="en-US"/>
          </a:p>
        </p:txBody>
      </p:sp>
    </p:spTree>
    <p:extLst>
      <p:ext uri="{BB962C8B-B14F-4D97-AF65-F5344CB8AC3E}">
        <p14:creationId xmlns:p14="http://schemas.microsoft.com/office/powerpoint/2010/main" val="108165155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e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Layouts/_rels/slideLayout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eg"/><Relationship Id="rId1" Type="http://schemas.openxmlformats.org/officeDocument/2006/relationships/slideMaster" Target="../slideMasters/slideMaster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Layouts/_rels/slideLayout2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Master" Target="../slideMasters/slideMaster2.xml"/><Relationship Id="rId4"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7" name="Rectangle 16"/>
          <p:cNvSpPr/>
          <p:nvPr userDrawn="1"/>
        </p:nvSpPr>
        <p:spPr>
          <a:xfrm>
            <a:off x="0" y="3433204"/>
            <a:ext cx="12192000" cy="3419175"/>
          </a:xfrm>
          <a:prstGeom prst="rect">
            <a:avLst/>
          </a:prstGeom>
          <a:solidFill>
            <a:srgbClr val="0064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842501" y="4138988"/>
            <a:ext cx="4143928" cy="1640995"/>
          </a:xfrm>
          <a:prstGeom prst="rect">
            <a:avLst/>
          </a:prstGeom>
        </p:spPr>
      </p:pic>
      <p:cxnSp>
        <p:nvCxnSpPr>
          <p:cNvPr id="20" name="Straight Connector 19"/>
          <p:cNvCxnSpPr/>
          <p:nvPr userDrawn="1"/>
        </p:nvCxnSpPr>
        <p:spPr>
          <a:xfrm>
            <a:off x="5839146" y="3813916"/>
            <a:ext cx="0" cy="229113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a:cxnSpLocks/>
          </p:cNvCxnSpPr>
          <p:nvPr userDrawn="1"/>
        </p:nvCxnSpPr>
        <p:spPr>
          <a:xfrm>
            <a:off x="0" y="3429000"/>
            <a:ext cx="12192000" cy="0"/>
          </a:xfrm>
          <a:prstGeom prst="line">
            <a:avLst/>
          </a:prstGeom>
          <a:ln w="10160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3BC23CC9-C890-2F33-29B4-397971ADC64B}"/>
              </a:ext>
            </a:extLst>
          </p:cNvPr>
          <p:cNvSpPr>
            <a:spLocks noGrp="1"/>
          </p:cNvSpPr>
          <p:nvPr>
            <p:ph type="title"/>
          </p:nvPr>
        </p:nvSpPr>
        <p:spPr>
          <a:xfrm>
            <a:off x="6096000" y="3845049"/>
            <a:ext cx="5587548" cy="1325563"/>
          </a:xfrm>
        </p:spPr>
        <p:txBody>
          <a:bodyPr anchor="b" anchorCtr="0">
            <a:normAutofit/>
          </a:bodyPr>
          <a:lstStyle>
            <a:lvl1pPr algn="l" defTabSz="914400" rtl="0" eaLnBrk="1" latinLnBrk="0" hangingPunct="1">
              <a:lnSpc>
                <a:spcPct val="90000"/>
              </a:lnSpc>
              <a:spcBef>
                <a:spcPct val="0"/>
              </a:spcBef>
              <a:buNone/>
              <a:defRPr lang="en-US" sz="4000" b="1" kern="1200" dirty="0">
                <a:solidFill>
                  <a:schemeClr val="bg1"/>
                </a:solidFill>
                <a:latin typeface="+mj-lt"/>
                <a:ea typeface="+mj-ea"/>
                <a:cs typeface="+mj-cs"/>
              </a:defRPr>
            </a:lvl1pPr>
          </a:lstStyle>
          <a:p>
            <a:r>
              <a:rPr lang="en-US"/>
              <a:t>Click to edit Master title style</a:t>
            </a:r>
          </a:p>
        </p:txBody>
      </p:sp>
      <p:sp>
        <p:nvSpPr>
          <p:cNvPr id="6" name="Picture Placeholder 5">
            <a:extLst>
              <a:ext uri="{FF2B5EF4-FFF2-40B4-BE49-F238E27FC236}">
                <a16:creationId xmlns:a16="http://schemas.microsoft.com/office/drawing/2014/main" id="{9FD5660E-9264-828A-5538-58275AC228F7}"/>
              </a:ext>
            </a:extLst>
          </p:cNvPr>
          <p:cNvSpPr>
            <a:spLocks noGrp="1"/>
          </p:cNvSpPr>
          <p:nvPr>
            <p:ph type="pic" sz="quarter" idx="10"/>
          </p:nvPr>
        </p:nvSpPr>
        <p:spPr>
          <a:xfrm>
            <a:off x="0" y="0"/>
            <a:ext cx="12192000" cy="3488846"/>
          </a:xfrm>
        </p:spPr>
        <p:txBody>
          <a:bodyPr/>
          <a:lstStyle/>
          <a:p>
            <a:r>
              <a:rPr lang="en-US"/>
              <a:t>Click icon to add picture</a:t>
            </a:r>
          </a:p>
        </p:txBody>
      </p:sp>
      <p:sp>
        <p:nvSpPr>
          <p:cNvPr id="10" name="Text Placeholder 9">
            <a:extLst>
              <a:ext uri="{FF2B5EF4-FFF2-40B4-BE49-F238E27FC236}">
                <a16:creationId xmlns:a16="http://schemas.microsoft.com/office/drawing/2014/main" id="{DE6902C6-5939-68F2-889D-0FAB5C546BB0}"/>
              </a:ext>
            </a:extLst>
          </p:cNvPr>
          <p:cNvSpPr>
            <a:spLocks noGrp="1"/>
          </p:cNvSpPr>
          <p:nvPr>
            <p:ph type="body" sz="quarter" idx="11" hasCustomPrompt="1"/>
          </p:nvPr>
        </p:nvSpPr>
        <p:spPr>
          <a:xfrm>
            <a:off x="6095999" y="5473700"/>
            <a:ext cx="5581650" cy="631825"/>
          </a:xfrm>
        </p:spPr>
        <p:txBody>
          <a:bodyPr>
            <a:noAutofit/>
          </a:bodyPr>
          <a:lstStyle>
            <a:lvl1pPr marL="0" indent="0" algn="l" defTabSz="914400" rtl="0" eaLnBrk="1" latinLnBrk="0" hangingPunct="1">
              <a:buNone/>
              <a:defRPr lang="en-US" sz="1600" b="1" kern="1200" cap="all" baseline="0" dirty="0" smtClean="0">
                <a:solidFill>
                  <a:srgbClr val="552533"/>
                </a:solidFill>
                <a:latin typeface="Arial" charset="0"/>
                <a:ea typeface="Arial" charset="0"/>
                <a:cs typeface="Arial" charset="0"/>
              </a:defRPr>
            </a:lvl1pPr>
            <a:lvl2pPr marL="0" algn="l" defTabSz="914400" rtl="0" eaLnBrk="1" latinLnBrk="0" hangingPunct="1">
              <a:defRPr lang="en-US" sz="1200" b="1" kern="1200" dirty="0" smtClean="0">
                <a:solidFill>
                  <a:srgbClr val="552533"/>
                </a:solidFill>
                <a:latin typeface="Arial" charset="0"/>
                <a:ea typeface="Arial" charset="0"/>
                <a:cs typeface="Arial" charset="0"/>
              </a:defRPr>
            </a:lvl2pPr>
            <a:lvl3pPr marL="0" algn="l" defTabSz="914400" rtl="0" eaLnBrk="1" latinLnBrk="0" hangingPunct="1">
              <a:defRPr lang="en-US" sz="1200" b="1" kern="1200" dirty="0" smtClean="0">
                <a:solidFill>
                  <a:srgbClr val="552533"/>
                </a:solidFill>
                <a:latin typeface="Arial" charset="0"/>
                <a:ea typeface="Arial" charset="0"/>
                <a:cs typeface="Arial" charset="0"/>
              </a:defRPr>
            </a:lvl3pPr>
            <a:lvl4pPr marL="0" algn="l" defTabSz="914400" rtl="0" eaLnBrk="1" latinLnBrk="0" hangingPunct="1">
              <a:defRPr lang="en-US" sz="1200" b="1" kern="1200" dirty="0" smtClean="0">
                <a:solidFill>
                  <a:srgbClr val="552533"/>
                </a:solidFill>
                <a:latin typeface="Arial" charset="0"/>
                <a:ea typeface="Arial" charset="0"/>
                <a:cs typeface="Arial" charset="0"/>
              </a:defRPr>
            </a:lvl4pPr>
            <a:lvl5pPr marL="0" algn="l" defTabSz="914400" rtl="0" eaLnBrk="1" latinLnBrk="0" hangingPunct="1">
              <a:defRPr lang="en-US" sz="1200" b="1" kern="1200" dirty="0">
                <a:solidFill>
                  <a:srgbClr val="552533"/>
                </a:solidFill>
                <a:latin typeface="Arial" charset="0"/>
                <a:ea typeface="Arial" charset="0"/>
                <a:cs typeface="Arial" charset="0"/>
              </a:defRPr>
            </a:lvl5pPr>
          </a:lstStyle>
          <a:p>
            <a:pPr lvl="0"/>
            <a:r>
              <a:rPr lang="en-US"/>
              <a:t>subtitle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B6245E6-43FE-3EF2-4251-F86DCABAF598}"/>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4" name="Rectangle 3">
            <a:extLst>
              <a:ext uri="{FF2B5EF4-FFF2-40B4-BE49-F238E27FC236}">
                <a16:creationId xmlns:a16="http://schemas.microsoft.com/office/drawing/2014/main" id="{210A2E61-A703-94E7-B6E4-2D32CE38E922}"/>
              </a:ext>
            </a:extLst>
          </p:cNvPr>
          <p:cNvSpPr/>
          <p:nvPr userDrawn="1"/>
        </p:nvSpPr>
        <p:spPr>
          <a:xfrm>
            <a:off x="0" y="0"/>
            <a:ext cx="12192000" cy="6858000"/>
          </a:xfrm>
          <a:prstGeom prst="rect">
            <a:avLst/>
          </a:prstGeom>
          <a:solidFill>
            <a:srgbClr val="55273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D03A1B05-0E0C-E41F-902B-91BF66229314}"/>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12176" y="6094712"/>
            <a:ext cx="11269248" cy="410277"/>
          </a:xfrm>
          <a:prstGeom prst="rect">
            <a:avLst/>
          </a:prstGeom>
        </p:spPr>
      </p:pic>
      <p:cxnSp>
        <p:nvCxnSpPr>
          <p:cNvPr id="9" name="Straight Connector 8">
            <a:extLst>
              <a:ext uri="{FF2B5EF4-FFF2-40B4-BE49-F238E27FC236}">
                <a16:creationId xmlns:a16="http://schemas.microsoft.com/office/drawing/2014/main" id="{BBA84757-CD21-17C8-DD63-3A794016C694}"/>
              </a:ext>
            </a:extLst>
          </p:cNvPr>
          <p:cNvCxnSpPr/>
          <p:nvPr userDrawn="1"/>
        </p:nvCxnSpPr>
        <p:spPr>
          <a:xfrm>
            <a:off x="-220717" y="5859783"/>
            <a:ext cx="1261241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315853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Alt closing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B6245E6-43FE-3EF2-4251-F86DCABAF598}"/>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4" name="Rectangle 3">
            <a:extLst>
              <a:ext uri="{FF2B5EF4-FFF2-40B4-BE49-F238E27FC236}">
                <a16:creationId xmlns:a16="http://schemas.microsoft.com/office/drawing/2014/main" id="{210A2E61-A703-94E7-B6E4-2D32CE38E922}"/>
              </a:ext>
            </a:extLst>
          </p:cNvPr>
          <p:cNvSpPr/>
          <p:nvPr userDrawn="1"/>
        </p:nvSpPr>
        <p:spPr>
          <a:xfrm>
            <a:off x="0" y="0"/>
            <a:ext cx="12192000" cy="6858000"/>
          </a:xfrm>
          <a:prstGeom prst="rect">
            <a:avLst/>
          </a:prstGeom>
          <a:solidFill>
            <a:srgbClr val="55273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565DC852-CDAB-2F2E-BC81-4F2A1B4EC8BF}"/>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1" y="5182885"/>
            <a:ext cx="3463691" cy="1030383"/>
          </a:xfrm>
          <a:prstGeom prst="rect">
            <a:avLst/>
          </a:prstGeom>
        </p:spPr>
      </p:pic>
      <p:pic>
        <p:nvPicPr>
          <p:cNvPr id="14" name="Picture 13">
            <a:extLst>
              <a:ext uri="{FF2B5EF4-FFF2-40B4-BE49-F238E27FC236}">
                <a16:creationId xmlns:a16="http://schemas.microsoft.com/office/drawing/2014/main" id="{2C5948C3-504B-02F2-C42E-F7C0031817E0}"/>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a:xfrm>
            <a:off x="9170426" y="5182885"/>
            <a:ext cx="3021574" cy="1030383"/>
          </a:xfrm>
          <a:prstGeom prst="rect">
            <a:avLst/>
          </a:prstGeom>
        </p:spPr>
      </p:pic>
      <p:pic>
        <p:nvPicPr>
          <p:cNvPr id="6" name="Picture 5">
            <a:extLst>
              <a:ext uri="{FF2B5EF4-FFF2-40B4-BE49-F238E27FC236}">
                <a16:creationId xmlns:a16="http://schemas.microsoft.com/office/drawing/2014/main" id="{8D7E4BE0-5AA4-DF00-D4FC-8E991B1326EF}"/>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2252025" y="87493"/>
            <a:ext cx="7687951" cy="6443729"/>
          </a:xfrm>
          <a:prstGeom prst="rect">
            <a:avLst/>
          </a:prstGeom>
        </p:spPr>
      </p:pic>
      <p:sp>
        <p:nvSpPr>
          <p:cNvPr id="7" name="TextBox 6">
            <a:extLst>
              <a:ext uri="{FF2B5EF4-FFF2-40B4-BE49-F238E27FC236}">
                <a16:creationId xmlns:a16="http://schemas.microsoft.com/office/drawing/2014/main" id="{EF5947A2-7DFD-C0C5-980E-01D07CD4A9DA}"/>
              </a:ext>
            </a:extLst>
          </p:cNvPr>
          <p:cNvSpPr txBox="1"/>
          <p:nvPr userDrawn="1"/>
        </p:nvSpPr>
        <p:spPr>
          <a:xfrm>
            <a:off x="2485534" y="883442"/>
            <a:ext cx="7220932" cy="369332"/>
          </a:xfrm>
          <a:prstGeom prst="rect">
            <a:avLst/>
          </a:prstGeom>
          <a:noFill/>
        </p:spPr>
        <p:txBody>
          <a:bodyPr wrap="square" rtlCol="0">
            <a:spAutoFit/>
          </a:bodyPr>
          <a:lstStyle/>
          <a:p>
            <a:pPr algn="ctr"/>
            <a:r>
              <a:rPr lang="en-US">
                <a:solidFill>
                  <a:srgbClr val="86AB5D"/>
                </a:solidFill>
                <a:latin typeface="Arial" charset="0"/>
                <a:ea typeface="Arial" charset="0"/>
                <a:cs typeface="Arial" charset="0"/>
              </a:rPr>
              <a:t>CONTACT ME</a:t>
            </a:r>
          </a:p>
        </p:txBody>
      </p:sp>
      <p:cxnSp>
        <p:nvCxnSpPr>
          <p:cNvPr id="11" name="Straight Connector 10">
            <a:extLst>
              <a:ext uri="{FF2B5EF4-FFF2-40B4-BE49-F238E27FC236}">
                <a16:creationId xmlns:a16="http://schemas.microsoft.com/office/drawing/2014/main" id="{7B8A4FBE-F0C0-E049-13DF-68E965FD4B3F}"/>
              </a:ext>
            </a:extLst>
          </p:cNvPr>
          <p:cNvCxnSpPr>
            <a:cxnSpLocks/>
          </p:cNvCxnSpPr>
          <p:nvPr userDrawn="1"/>
        </p:nvCxnSpPr>
        <p:spPr>
          <a:xfrm>
            <a:off x="4909595" y="1394182"/>
            <a:ext cx="2372810" cy="0"/>
          </a:xfrm>
          <a:prstGeom prst="line">
            <a:avLst/>
          </a:prstGeom>
          <a:ln w="12700">
            <a:solidFill>
              <a:schemeClr val="tx1">
                <a:lumMod val="50000"/>
                <a:lumOff val="50000"/>
                <a:alpha val="49000"/>
              </a:schemeClr>
            </a:solidFill>
          </a:ln>
        </p:spPr>
        <p:style>
          <a:lnRef idx="1">
            <a:schemeClr val="accent1"/>
          </a:lnRef>
          <a:fillRef idx="0">
            <a:schemeClr val="accent1"/>
          </a:fillRef>
          <a:effectRef idx="0">
            <a:schemeClr val="accent1"/>
          </a:effectRef>
          <a:fontRef idx="minor">
            <a:schemeClr val="tx1"/>
          </a:fontRef>
        </p:style>
      </p:cxnSp>
      <p:pic>
        <p:nvPicPr>
          <p:cNvPr id="12" name="Picture 11">
            <a:extLst>
              <a:ext uri="{FF2B5EF4-FFF2-40B4-BE49-F238E27FC236}">
                <a16:creationId xmlns:a16="http://schemas.microsoft.com/office/drawing/2014/main" id="{7537B438-3289-22AB-FB24-B645AFF91037}"/>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2560026" y="5457693"/>
            <a:ext cx="7164371" cy="480767"/>
          </a:xfrm>
          <a:prstGeom prst="rect">
            <a:avLst/>
          </a:prstGeom>
        </p:spPr>
      </p:pic>
      <p:cxnSp>
        <p:nvCxnSpPr>
          <p:cNvPr id="13" name="Straight Connector 12">
            <a:extLst>
              <a:ext uri="{FF2B5EF4-FFF2-40B4-BE49-F238E27FC236}">
                <a16:creationId xmlns:a16="http://schemas.microsoft.com/office/drawing/2014/main" id="{3FEF53F0-39CF-9AE3-A13A-62395A06F96F}"/>
              </a:ext>
            </a:extLst>
          </p:cNvPr>
          <p:cNvCxnSpPr/>
          <p:nvPr userDrawn="1"/>
        </p:nvCxnSpPr>
        <p:spPr>
          <a:xfrm>
            <a:off x="2842830" y="5022768"/>
            <a:ext cx="6636470" cy="0"/>
          </a:xfrm>
          <a:prstGeom prst="line">
            <a:avLst/>
          </a:prstGeom>
          <a:ln w="12700">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sp>
        <p:nvSpPr>
          <p:cNvPr id="16" name="Text Placeholder 15">
            <a:extLst>
              <a:ext uri="{FF2B5EF4-FFF2-40B4-BE49-F238E27FC236}">
                <a16:creationId xmlns:a16="http://schemas.microsoft.com/office/drawing/2014/main" id="{F6A28544-B2FF-0329-C0D0-D9226D3E3272}"/>
              </a:ext>
            </a:extLst>
          </p:cNvPr>
          <p:cNvSpPr>
            <a:spLocks noGrp="1"/>
          </p:cNvSpPr>
          <p:nvPr>
            <p:ph type="body" sz="quarter" idx="10" hasCustomPrompt="1"/>
          </p:nvPr>
        </p:nvSpPr>
        <p:spPr>
          <a:xfrm>
            <a:off x="3302000" y="1641400"/>
            <a:ext cx="5588000" cy="930275"/>
          </a:xfrm>
        </p:spPr>
        <p:txBody>
          <a:bodyPr/>
          <a:lstStyle>
            <a:lvl1pPr marL="0" indent="0" algn="ctr">
              <a:buNone/>
              <a:defRPr lang="en-US" sz="1800" b="1" kern="1200" cap="all" dirty="0" smtClean="0">
                <a:solidFill>
                  <a:srgbClr val="0066A3"/>
                </a:solidFill>
                <a:latin typeface="Arial" charset="0"/>
                <a:ea typeface="Arial" charset="0"/>
                <a:cs typeface="Arial" charset="0"/>
              </a:defRPr>
            </a:lvl1pPr>
            <a:lvl2pPr marL="0" indent="0" algn="ctr">
              <a:buNone/>
              <a:defRPr lang="en-US" sz="1800" i="1" kern="1200" dirty="0" smtClean="0">
                <a:solidFill>
                  <a:schemeClr val="tx1">
                    <a:lumMod val="50000"/>
                    <a:lumOff val="50000"/>
                  </a:schemeClr>
                </a:solidFill>
                <a:latin typeface="Arial" charset="0"/>
                <a:ea typeface="Arial" charset="0"/>
                <a:cs typeface="Arial" charset="0"/>
              </a:defRPr>
            </a:lvl2pPr>
            <a:lvl3pPr marL="0" indent="0" algn="ctr" defTabSz="914400" rtl="0" eaLnBrk="1" latinLnBrk="0" hangingPunct="1">
              <a:buNone/>
              <a:defRPr lang="en-US" sz="1600" kern="1200" dirty="0" smtClean="0">
                <a:solidFill>
                  <a:schemeClr val="tx1"/>
                </a:solidFill>
                <a:latin typeface="Arial" charset="0"/>
                <a:ea typeface="Arial" charset="0"/>
                <a:cs typeface="Arial" charset="0"/>
              </a:defRPr>
            </a:lvl3pPr>
            <a:lvl4pPr marL="0" indent="0" algn="ctr" defTabSz="914400" rtl="0" eaLnBrk="1" latinLnBrk="0" hangingPunct="1">
              <a:buNone/>
              <a:defRPr lang="en-US" sz="1600" kern="1200" dirty="0" smtClean="0">
                <a:solidFill>
                  <a:schemeClr val="tx1"/>
                </a:solidFill>
                <a:latin typeface="Arial" charset="0"/>
                <a:ea typeface="Arial" charset="0"/>
                <a:cs typeface="Arial" charset="0"/>
              </a:defRPr>
            </a:lvl4pPr>
            <a:lvl5pPr marL="0" indent="0" algn="ctr" defTabSz="914400" rtl="0" eaLnBrk="1" latinLnBrk="0" hangingPunct="1">
              <a:buNone/>
              <a:defRPr lang="en-US" sz="1600" kern="1200" dirty="0">
                <a:solidFill>
                  <a:schemeClr val="tx1"/>
                </a:solidFill>
                <a:latin typeface="Arial" charset="0"/>
                <a:ea typeface="Arial" charset="0"/>
                <a:cs typeface="Arial" charset="0"/>
              </a:defRPr>
            </a:lvl5pPr>
          </a:lstStyle>
          <a:p>
            <a:pPr lvl="0"/>
            <a:r>
              <a:rPr lang="en-US"/>
              <a:t>Your Name</a:t>
            </a:r>
          </a:p>
          <a:p>
            <a:pPr lvl="1"/>
            <a:r>
              <a:rPr lang="en-US"/>
              <a:t>Second level</a:t>
            </a:r>
          </a:p>
          <a:p>
            <a:pPr lvl="1"/>
            <a:endParaRPr lang="en-US"/>
          </a:p>
          <a:p>
            <a:pPr lvl="2"/>
            <a:r>
              <a:rPr lang="en-US"/>
              <a:t>Address</a:t>
            </a:r>
          </a:p>
          <a:p>
            <a:pPr lvl="2"/>
            <a:r>
              <a:rPr lang="en-US"/>
              <a:t>Email</a:t>
            </a:r>
          </a:p>
          <a:p>
            <a:pPr lvl="2"/>
            <a:r>
              <a:rPr lang="en-US"/>
              <a:t>Phone</a:t>
            </a:r>
          </a:p>
        </p:txBody>
      </p:sp>
    </p:spTree>
    <p:extLst>
      <p:ext uri="{BB962C8B-B14F-4D97-AF65-F5344CB8AC3E}">
        <p14:creationId xmlns:p14="http://schemas.microsoft.com/office/powerpoint/2010/main" val="20317472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Flashy Agenda">
    <p:spTree>
      <p:nvGrpSpPr>
        <p:cNvPr id="1" name=""/>
        <p:cNvGrpSpPr/>
        <p:nvPr/>
      </p:nvGrpSpPr>
      <p:grpSpPr>
        <a:xfrm>
          <a:off x="0" y="0"/>
          <a:ext cx="0" cy="0"/>
          <a:chOff x="0" y="0"/>
          <a:chExt cx="0" cy="0"/>
        </a:xfrm>
      </p:grpSpPr>
      <p:pic>
        <p:nvPicPr>
          <p:cNvPr id="5" name="Picture 4" descr="A picture containing blur&#10;&#10;Description automatically generated">
            <a:extLst>
              <a:ext uri="{FF2B5EF4-FFF2-40B4-BE49-F238E27FC236}">
                <a16:creationId xmlns:a16="http://schemas.microsoft.com/office/drawing/2014/main" id="{297E0C72-5597-4250-870E-F883D9FBC2A3}"/>
              </a:ext>
            </a:extLst>
          </p:cNvPr>
          <p:cNvPicPr>
            <a:picLocks noChangeAspect="1"/>
          </p:cNvPicPr>
          <p:nvPr userDrawn="1"/>
        </p:nvPicPr>
        <p:blipFill rotWithShape="1">
          <a:blip r:embed="rId2" cstate="email">
            <a:duotone>
              <a:schemeClr val="accent5">
                <a:shade val="45000"/>
                <a:satMod val="135000"/>
              </a:schemeClr>
              <a:prstClr val="white"/>
            </a:duotone>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a:ext>
            </a:extLst>
          </a:blip>
          <a:srcRect/>
          <a:stretch/>
        </p:blipFill>
        <p:spPr>
          <a:xfrm>
            <a:off x="0" y="0"/>
            <a:ext cx="5714055" cy="6858000"/>
          </a:xfrm>
          <a:prstGeom prst="rect">
            <a:avLst/>
          </a:prstGeom>
        </p:spPr>
      </p:pic>
      <p:sp>
        <p:nvSpPr>
          <p:cNvPr id="29" name="Flowchart: Data 11">
            <a:extLst>
              <a:ext uri="{FF2B5EF4-FFF2-40B4-BE49-F238E27FC236}">
                <a16:creationId xmlns:a16="http://schemas.microsoft.com/office/drawing/2014/main" id="{13FD1C0E-C5D5-4FB0-B8C6-7676BBD12FEE}"/>
              </a:ext>
            </a:extLst>
          </p:cNvPr>
          <p:cNvSpPr/>
          <p:nvPr userDrawn="1"/>
        </p:nvSpPr>
        <p:spPr>
          <a:xfrm>
            <a:off x="4725574" y="-8915"/>
            <a:ext cx="1983698" cy="6866915"/>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 fmla="*/ 0 w 13887"/>
              <a:gd name="connsiteY0" fmla="*/ 10000 h 10000"/>
              <a:gd name="connsiteX1" fmla="*/ 2000 w 13887"/>
              <a:gd name="connsiteY1" fmla="*/ 0 h 10000"/>
              <a:gd name="connsiteX2" fmla="*/ 13887 w 13887"/>
              <a:gd name="connsiteY2" fmla="*/ 0 h 10000"/>
              <a:gd name="connsiteX3" fmla="*/ 8000 w 13887"/>
              <a:gd name="connsiteY3" fmla="*/ 10000 h 10000"/>
              <a:gd name="connsiteX4" fmla="*/ 0 w 13887"/>
              <a:gd name="connsiteY4" fmla="*/ 10000 h 10000"/>
              <a:gd name="connsiteX0" fmla="*/ 0 w 13887"/>
              <a:gd name="connsiteY0" fmla="*/ 10013 h 10013"/>
              <a:gd name="connsiteX1" fmla="*/ 5734 w 13887"/>
              <a:gd name="connsiteY1" fmla="*/ 0 h 10013"/>
              <a:gd name="connsiteX2" fmla="*/ 13887 w 13887"/>
              <a:gd name="connsiteY2" fmla="*/ 13 h 10013"/>
              <a:gd name="connsiteX3" fmla="*/ 8000 w 13887"/>
              <a:gd name="connsiteY3" fmla="*/ 10013 h 10013"/>
              <a:gd name="connsiteX4" fmla="*/ 0 w 13887"/>
              <a:gd name="connsiteY4" fmla="*/ 10013 h 10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887" h="10013">
                <a:moveTo>
                  <a:pt x="0" y="10013"/>
                </a:moveTo>
                <a:lnTo>
                  <a:pt x="5734" y="0"/>
                </a:lnTo>
                <a:lnTo>
                  <a:pt x="13887" y="13"/>
                </a:lnTo>
                <a:lnTo>
                  <a:pt x="8000" y="10013"/>
                </a:lnTo>
                <a:lnTo>
                  <a:pt x="0" y="1001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Slide Number Placeholder 5">
            <a:extLst>
              <a:ext uri="{FF2B5EF4-FFF2-40B4-BE49-F238E27FC236}">
                <a16:creationId xmlns:a16="http://schemas.microsoft.com/office/drawing/2014/main" id="{33BB4951-A851-B396-2966-C661A4AE0B7B}"/>
              </a:ext>
            </a:extLst>
          </p:cNvPr>
          <p:cNvSpPr>
            <a:spLocks noGrp="1"/>
          </p:cNvSpPr>
          <p:nvPr>
            <p:ph type="sldNum" sz="quarter" idx="12"/>
          </p:nvPr>
        </p:nvSpPr>
        <p:spPr>
          <a:xfrm>
            <a:off x="8610600" y="6356350"/>
            <a:ext cx="2743200" cy="365125"/>
          </a:xfrm>
        </p:spPr>
        <p:txBody>
          <a:bodyPr/>
          <a:lstStyle/>
          <a:p>
            <a:fld id="{DBB69489-DF73-4A76-950F-93D686310CE9}" type="slidenum">
              <a:rPr lang="en-US" smtClean="0"/>
              <a:t>‹#›</a:t>
            </a:fld>
            <a:endParaRPr lang="en-US"/>
          </a:p>
        </p:txBody>
      </p:sp>
      <p:pic>
        <p:nvPicPr>
          <p:cNvPr id="7" name="Picture 6">
            <a:extLst>
              <a:ext uri="{FF2B5EF4-FFF2-40B4-BE49-F238E27FC236}">
                <a16:creationId xmlns:a16="http://schemas.microsoft.com/office/drawing/2014/main" id="{4C8899D6-6A4A-8637-BA9B-B8BEE885294E}"/>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82138" y="6475863"/>
            <a:ext cx="4026090" cy="146577"/>
          </a:xfrm>
          <a:prstGeom prst="rect">
            <a:avLst/>
          </a:prstGeom>
        </p:spPr>
      </p:pic>
    </p:spTree>
    <p:extLst>
      <p:ext uri="{BB962C8B-B14F-4D97-AF65-F5344CB8AC3E}">
        <p14:creationId xmlns:p14="http://schemas.microsoft.com/office/powerpoint/2010/main" val="36991586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337A4C-0C2C-DAFA-525A-ED68072C31A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4DA0A4B-6D76-A017-1E51-3E589413F37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D501F31-C35A-3815-0C82-57831865BDA6}"/>
              </a:ext>
            </a:extLst>
          </p:cNvPr>
          <p:cNvSpPr>
            <a:spLocks noGrp="1"/>
          </p:cNvSpPr>
          <p:nvPr>
            <p:ph type="dt" sz="half" idx="10"/>
          </p:nvPr>
        </p:nvSpPr>
        <p:spPr/>
        <p:txBody>
          <a:bodyPr/>
          <a:lstStyle/>
          <a:p>
            <a:endParaRPr lang="en-US"/>
          </a:p>
        </p:txBody>
      </p:sp>
      <p:sp>
        <p:nvSpPr>
          <p:cNvPr id="6" name="Slide Number Placeholder 5">
            <a:extLst>
              <a:ext uri="{FF2B5EF4-FFF2-40B4-BE49-F238E27FC236}">
                <a16:creationId xmlns:a16="http://schemas.microsoft.com/office/drawing/2014/main" id="{F9A7D233-F4D3-CA33-8A56-F20C55D425D4}"/>
              </a:ext>
            </a:extLst>
          </p:cNvPr>
          <p:cNvSpPr>
            <a:spLocks noGrp="1"/>
          </p:cNvSpPr>
          <p:nvPr>
            <p:ph type="sldNum" sz="quarter" idx="12"/>
          </p:nvPr>
        </p:nvSpPr>
        <p:spPr/>
        <p:txBody>
          <a:bodyPr/>
          <a:lstStyle/>
          <a:p>
            <a:fld id="{25537E22-D812-0545-B89C-587460B004E1}" type="slidenum">
              <a:rPr lang="en-US" smtClean="0"/>
              <a:t>‹#›</a:t>
            </a:fld>
            <a:endParaRPr lang="en-US"/>
          </a:p>
        </p:txBody>
      </p:sp>
    </p:spTree>
    <p:extLst>
      <p:ext uri="{BB962C8B-B14F-4D97-AF65-F5344CB8AC3E}">
        <p14:creationId xmlns:p14="http://schemas.microsoft.com/office/powerpoint/2010/main" val="2204138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7" name="Rectangle 16"/>
          <p:cNvSpPr/>
          <p:nvPr userDrawn="1"/>
        </p:nvSpPr>
        <p:spPr>
          <a:xfrm>
            <a:off x="0" y="3433204"/>
            <a:ext cx="12192000" cy="3419175"/>
          </a:xfrm>
          <a:prstGeom prst="rect">
            <a:avLst/>
          </a:prstGeom>
          <a:solidFill>
            <a:srgbClr val="0064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842501" y="4138988"/>
            <a:ext cx="4143928" cy="1640995"/>
          </a:xfrm>
          <a:prstGeom prst="rect">
            <a:avLst/>
          </a:prstGeom>
        </p:spPr>
      </p:pic>
      <p:cxnSp>
        <p:nvCxnSpPr>
          <p:cNvPr id="20" name="Straight Connector 19"/>
          <p:cNvCxnSpPr/>
          <p:nvPr userDrawn="1"/>
        </p:nvCxnSpPr>
        <p:spPr>
          <a:xfrm>
            <a:off x="5839146" y="3813916"/>
            <a:ext cx="0" cy="229113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a:cxnSpLocks/>
          </p:cNvCxnSpPr>
          <p:nvPr userDrawn="1"/>
        </p:nvCxnSpPr>
        <p:spPr>
          <a:xfrm>
            <a:off x="0" y="3429000"/>
            <a:ext cx="12192000" cy="0"/>
          </a:xfrm>
          <a:prstGeom prst="line">
            <a:avLst/>
          </a:prstGeom>
          <a:ln w="10160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3BC23CC9-C890-2F33-29B4-397971ADC64B}"/>
              </a:ext>
            </a:extLst>
          </p:cNvPr>
          <p:cNvSpPr>
            <a:spLocks noGrp="1"/>
          </p:cNvSpPr>
          <p:nvPr>
            <p:ph type="title"/>
          </p:nvPr>
        </p:nvSpPr>
        <p:spPr>
          <a:xfrm>
            <a:off x="6096000" y="3845049"/>
            <a:ext cx="5587548" cy="1325563"/>
          </a:xfrm>
        </p:spPr>
        <p:txBody>
          <a:bodyPr anchor="b" anchorCtr="0">
            <a:normAutofit/>
          </a:bodyPr>
          <a:lstStyle>
            <a:lvl1pPr algn="l" defTabSz="914400" rtl="0" eaLnBrk="1" latinLnBrk="0" hangingPunct="1">
              <a:lnSpc>
                <a:spcPct val="90000"/>
              </a:lnSpc>
              <a:spcBef>
                <a:spcPct val="0"/>
              </a:spcBef>
              <a:buNone/>
              <a:defRPr lang="en-US" sz="4000" b="1" kern="1200" dirty="0">
                <a:solidFill>
                  <a:schemeClr val="bg1"/>
                </a:solidFill>
                <a:latin typeface="+mj-lt"/>
                <a:ea typeface="+mj-ea"/>
                <a:cs typeface="+mj-cs"/>
              </a:defRPr>
            </a:lvl1pPr>
          </a:lstStyle>
          <a:p>
            <a:r>
              <a:rPr lang="en-US"/>
              <a:t>Click to edit Master title style</a:t>
            </a:r>
          </a:p>
        </p:txBody>
      </p:sp>
      <p:sp>
        <p:nvSpPr>
          <p:cNvPr id="6" name="Picture Placeholder 5">
            <a:extLst>
              <a:ext uri="{FF2B5EF4-FFF2-40B4-BE49-F238E27FC236}">
                <a16:creationId xmlns:a16="http://schemas.microsoft.com/office/drawing/2014/main" id="{9FD5660E-9264-828A-5538-58275AC228F7}"/>
              </a:ext>
            </a:extLst>
          </p:cNvPr>
          <p:cNvSpPr>
            <a:spLocks noGrp="1"/>
          </p:cNvSpPr>
          <p:nvPr>
            <p:ph type="pic" sz="quarter" idx="10"/>
          </p:nvPr>
        </p:nvSpPr>
        <p:spPr>
          <a:xfrm>
            <a:off x="0" y="0"/>
            <a:ext cx="12192000" cy="3488846"/>
          </a:xfrm>
        </p:spPr>
        <p:txBody>
          <a:bodyPr/>
          <a:lstStyle/>
          <a:p>
            <a:r>
              <a:rPr lang="en-US"/>
              <a:t>Click icon to add picture</a:t>
            </a:r>
          </a:p>
        </p:txBody>
      </p:sp>
      <p:sp>
        <p:nvSpPr>
          <p:cNvPr id="10" name="Text Placeholder 9">
            <a:extLst>
              <a:ext uri="{FF2B5EF4-FFF2-40B4-BE49-F238E27FC236}">
                <a16:creationId xmlns:a16="http://schemas.microsoft.com/office/drawing/2014/main" id="{DE6902C6-5939-68F2-889D-0FAB5C546BB0}"/>
              </a:ext>
            </a:extLst>
          </p:cNvPr>
          <p:cNvSpPr>
            <a:spLocks noGrp="1"/>
          </p:cNvSpPr>
          <p:nvPr>
            <p:ph type="body" sz="quarter" idx="11" hasCustomPrompt="1"/>
          </p:nvPr>
        </p:nvSpPr>
        <p:spPr>
          <a:xfrm>
            <a:off x="6095999" y="5473700"/>
            <a:ext cx="5581650" cy="631825"/>
          </a:xfrm>
        </p:spPr>
        <p:txBody>
          <a:bodyPr>
            <a:noAutofit/>
          </a:bodyPr>
          <a:lstStyle>
            <a:lvl1pPr marL="0" indent="0" algn="l" defTabSz="914400" rtl="0" eaLnBrk="1" latinLnBrk="0" hangingPunct="1">
              <a:buNone/>
              <a:defRPr lang="en-US" sz="1600" b="1" kern="1200" cap="all" baseline="0" dirty="0" smtClean="0">
                <a:solidFill>
                  <a:srgbClr val="552533"/>
                </a:solidFill>
                <a:latin typeface="Arial" charset="0"/>
                <a:ea typeface="Arial" charset="0"/>
                <a:cs typeface="Arial" charset="0"/>
              </a:defRPr>
            </a:lvl1pPr>
            <a:lvl2pPr marL="0" algn="l" defTabSz="914400" rtl="0" eaLnBrk="1" latinLnBrk="0" hangingPunct="1">
              <a:defRPr lang="en-US" sz="1200" b="1" kern="1200" dirty="0" smtClean="0">
                <a:solidFill>
                  <a:srgbClr val="552533"/>
                </a:solidFill>
                <a:latin typeface="Arial" charset="0"/>
                <a:ea typeface="Arial" charset="0"/>
                <a:cs typeface="Arial" charset="0"/>
              </a:defRPr>
            </a:lvl2pPr>
            <a:lvl3pPr marL="0" algn="l" defTabSz="914400" rtl="0" eaLnBrk="1" latinLnBrk="0" hangingPunct="1">
              <a:defRPr lang="en-US" sz="1200" b="1" kern="1200" dirty="0" smtClean="0">
                <a:solidFill>
                  <a:srgbClr val="552533"/>
                </a:solidFill>
                <a:latin typeface="Arial" charset="0"/>
                <a:ea typeface="Arial" charset="0"/>
                <a:cs typeface="Arial" charset="0"/>
              </a:defRPr>
            </a:lvl3pPr>
            <a:lvl4pPr marL="0" algn="l" defTabSz="914400" rtl="0" eaLnBrk="1" latinLnBrk="0" hangingPunct="1">
              <a:defRPr lang="en-US" sz="1200" b="1" kern="1200" dirty="0" smtClean="0">
                <a:solidFill>
                  <a:srgbClr val="552533"/>
                </a:solidFill>
                <a:latin typeface="Arial" charset="0"/>
                <a:ea typeface="Arial" charset="0"/>
                <a:cs typeface="Arial" charset="0"/>
              </a:defRPr>
            </a:lvl4pPr>
            <a:lvl5pPr marL="0" algn="l" defTabSz="914400" rtl="0" eaLnBrk="1" latinLnBrk="0" hangingPunct="1">
              <a:defRPr lang="en-US" sz="1200" b="1" kern="1200" dirty="0">
                <a:solidFill>
                  <a:srgbClr val="552533"/>
                </a:solidFill>
                <a:latin typeface="Arial" charset="0"/>
                <a:ea typeface="Arial" charset="0"/>
                <a:cs typeface="Arial" charset="0"/>
              </a:defRPr>
            </a:lvl5pPr>
          </a:lstStyle>
          <a:p>
            <a:pPr lvl="0"/>
            <a:r>
              <a:rPr lang="en-US"/>
              <a:t>subtitle</a:t>
            </a:r>
          </a:p>
        </p:txBody>
      </p:sp>
      <p:sp>
        <p:nvSpPr>
          <p:cNvPr id="3" name="Rectangle 2">
            <a:extLst>
              <a:ext uri="{FF2B5EF4-FFF2-40B4-BE49-F238E27FC236}">
                <a16:creationId xmlns:a16="http://schemas.microsoft.com/office/drawing/2014/main" id="{30C0D947-B672-3B13-C199-7361469B9BC0}"/>
              </a:ext>
            </a:extLst>
          </p:cNvPr>
          <p:cNvSpPr/>
          <p:nvPr userDrawn="1"/>
        </p:nvSpPr>
        <p:spPr>
          <a:xfrm>
            <a:off x="6943304" y="6449925"/>
            <a:ext cx="5248696" cy="369332"/>
          </a:xfrm>
          <a:prstGeom prst="rect">
            <a:avLst/>
          </a:prstGeom>
        </p:spPr>
        <p:txBody>
          <a:bodyPr wrap="square">
            <a:spAutoFit/>
          </a:bodyPr>
          <a:lstStyle/>
          <a:p>
            <a:r>
              <a:rPr lang="en-US" sz="900">
                <a:solidFill>
                  <a:schemeClr val="bg2">
                    <a:lumMod val="75000"/>
                  </a:schemeClr>
                </a:solidFill>
                <a:latin typeface="Calibri" panose="020F0502020204030204" pitchFamily="34" charset="0"/>
              </a:rPr>
              <a:t>Copyright ©2024  Health Management Associates, Inc. All rights reserved. PROPRIETARY and CONFIDENTIAL</a:t>
            </a:r>
          </a:p>
          <a:p>
            <a:r>
              <a:rPr lang="en-US" sz="900">
                <a:solidFill>
                  <a:schemeClr val="bg2">
                    <a:lumMod val="75000"/>
                  </a:schemeClr>
                </a:solidFill>
                <a:latin typeface="Calibri" panose="020F0502020204030204" pitchFamily="34" charset="0"/>
              </a:rPr>
              <a:t>Module 1: V1_06282024</a:t>
            </a:r>
            <a:endParaRPr lang="en-US" sz="900">
              <a:solidFill>
                <a:schemeClr val="bg2">
                  <a:lumMod val="75000"/>
                </a:schemeClr>
              </a:solidFill>
            </a:endParaRPr>
          </a:p>
        </p:txBody>
      </p:sp>
    </p:spTree>
    <p:extLst>
      <p:ext uri="{BB962C8B-B14F-4D97-AF65-F5344CB8AC3E}">
        <p14:creationId xmlns:p14="http://schemas.microsoft.com/office/powerpoint/2010/main" val="22551781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201738"/>
            <a:ext cx="5607050" cy="3116262"/>
          </a:xfrm>
        </p:spPr>
        <p:txBody>
          <a:bodyPr anchor="b"/>
          <a:lstStyle>
            <a:lvl1pPr>
              <a:defRPr sz="6000" b="1">
                <a:solidFill>
                  <a:srgbClr val="006498"/>
                </a:solidFill>
              </a:defRPr>
            </a:lvl1pPr>
          </a:lstStyle>
          <a:p>
            <a:r>
              <a:rPr lang="en-US"/>
              <a:t>Click to edit Master title style</a:t>
            </a:r>
          </a:p>
        </p:txBody>
      </p:sp>
      <p:sp>
        <p:nvSpPr>
          <p:cNvPr id="3" name="Text Placeholder 2"/>
          <p:cNvSpPr>
            <a:spLocks noGrp="1"/>
          </p:cNvSpPr>
          <p:nvPr>
            <p:ph type="body" idx="1"/>
          </p:nvPr>
        </p:nvSpPr>
        <p:spPr>
          <a:xfrm>
            <a:off x="831850" y="4589463"/>
            <a:ext cx="560705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p:txBody>
          <a:bodyPr/>
          <a:lstStyle/>
          <a:p>
            <a:fld id="{DBB69489-DF73-4A76-950F-93D686310CE9}" type="slidenum">
              <a:rPr lang="en-US" smtClean="0"/>
              <a:t>‹#›</a:t>
            </a:fld>
            <a:endParaRPr lang="en-US"/>
          </a:p>
        </p:txBody>
      </p:sp>
      <p:sp>
        <p:nvSpPr>
          <p:cNvPr id="7" name="Rectangle 6"/>
          <p:cNvSpPr/>
          <p:nvPr userDrawn="1"/>
        </p:nvSpPr>
        <p:spPr>
          <a:xfrm>
            <a:off x="8425543" y="2"/>
            <a:ext cx="3444635" cy="6089650"/>
          </a:xfrm>
          <a:prstGeom prst="rect">
            <a:avLst/>
          </a:prstGeom>
          <a:solidFill>
            <a:srgbClr val="86AB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4" name="Picture 3">
            <a:extLst>
              <a:ext uri="{FF2B5EF4-FFF2-40B4-BE49-F238E27FC236}">
                <a16:creationId xmlns:a16="http://schemas.microsoft.com/office/drawing/2014/main" id="{0A4FDA1F-4F45-F1B1-4DD5-089201EEC2F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82138" y="6475863"/>
            <a:ext cx="4026090" cy="146577"/>
          </a:xfrm>
          <a:prstGeom prst="rect">
            <a:avLst/>
          </a:prstGeom>
        </p:spPr>
      </p:pic>
    </p:spTree>
    <p:extLst>
      <p:ext uri="{BB962C8B-B14F-4D97-AF65-F5344CB8AC3E}">
        <p14:creationId xmlns:p14="http://schemas.microsoft.com/office/powerpoint/2010/main" val="2807530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DBB69489-DF73-4A76-950F-93D686310CE9}" type="slidenum">
              <a:rPr lang="en-US" smtClean="0"/>
              <a:t>‹#›</a:t>
            </a:fld>
            <a:endParaRPr lang="en-US"/>
          </a:p>
        </p:txBody>
      </p:sp>
      <p:sp>
        <p:nvSpPr>
          <p:cNvPr id="4" name="Title 1">
            <a:extLst>
              <a:ext uri="{FF2B5EF4-FFF2-40B4-BE49-F238E27FC236}">
                <a16:creationId xmlns:a16="http://schemas.microsoft.com/office/drawing/2014/main" id="{0CEB90DA-34C9-2484-6BC0-38A7F6D45EE5}"/>
              </a:ext>
            </a:extLst>
          </p:cNvPr>
          <p:cNvSpPr>
            <a:spLocks noGrp="1"/>
          </p:cNvSpPr>
          <p:nvPr>
            <p:ph type="title" hasCustomPrompt="1"/>
          </p:nvPr>
        </p:nvSpPr>
        <p:spPr>
          <a:xfrm>
            <a:off x="838199" y="379685"/>
            <a:ext cx="10515601" cy="276999"/>
          </a:xfrm>
        </p:spPr>
        <p:txBody>
          <a:bodyPr lIns="0" tIns="0" rIns="0" bIns="0" anchor="t" anchorCtr="0">
            <a:spAutoFit/>
          </a:bodyPr>
          <a:lstStyle>
            <a:lvl1pPr>
              <a:defRPr sz="2000" b="1" i="0" cap="all" baseline="0">
                <a:solidFill>
                  <a:srgbClr val="552733"/>
                </a:solidFill>
                <a:latin typeface="Arial" charset="0"/>
                <a:ea typeface="Arial" charset="0"/>
                <a:cs typeface="Arial" charset="0"/>
              </a:defRPr>
            </a:lvl1pPr>
          </a:lstStyle>
          <a:p>
            <a:r>
              <a:rPr lang="en-US"/>
              <a:t>Slide title</a:t>
            </a:r>
          </a:p>
        </p:txBody>
      </p:sp>
      <p:cxnSp>
        <p:nvCxnSpPr>
          <p:cNvPr id="5" name="Straight Connector 4">
            <a:extLst>
              <a:ext uri="{FF2B5EF4-FFF2-40B4-BE49-F238E27FC236}">
                <a16:creationId xmlns:a16="http://schemas.microsoft.com/office/drawing/2014/main" id="{FC605198-329C-FCE0-E338-BB93A0F2A0E1}"/>
              </a:ext>
            </a:extLst>
          </p:cNvPr>
          <p:cNvCxnSpPr/>
          <p:nvPr userDrawn="1"/>
        </p:nvCxnSpPr>
        <p:spPr>
          <a:xfrm>
            <a:off x="491929" y="378341"/>
            <a:ext cx="0" cy="193853"/>
          </a:xfrm>
          <a:prstGeom prst="line">
            <a:avLst/>
          </a:prstGeom>
          <a:ln w="88900">
            <a:solidFill>
              <a:srgbClr val="86AB5D"/>
            </a:solidFill>
          </a:ln>
        </p:spPr>
        <p:style>
          <a:lnRef idx="1">
            <a:schemeClr val="accent1"/>
          </a:lnRef>
          <a:fillRef idx="0">
            <a:schemeClr val="accent1"/>
          </a:fillRef>
          <a:effectRef idx="0">
            <a:schemeClr val="accent1"/>
          </a:effectRef>
          <a:fontRef idx="minor">
            <a:schemeClr val="tx1"/>
          </a:fontRef>
        </p:style>
      </p:cxnSp>
      <p:sp>
        <p:nvSpPr>
          <p:cNvPr id="9" name="Text Placeholder 8">
            <a:extLst>
              <a:ext uri="{FF2B5EF4-FFF2-40B4-BE49-F238E27FC236}">
                <a16:creationId xmlns:a16="http://schemas.microsoft.com/office/drawing/2014/main" id="{47A26056-E818-F33D-BD4C-95DF3E0370EE}"/>
              </a:ext>
            </a:extLst>
          </p:cNvPr>
          <p:cNvSpPr>
            <a:spLocks noGrp="1"/>
          </p:cNvSpPr>
          <p:nvPr>
            <p:ph type="body" sz="quarter" idx="13" hasCustomPrompt="1"/>
          </p:nvPr>
        </p:nvSpPr>
        <p:spPr>
          <a:xfrm>
            <a:off x="838200" y="5891213"/>
            <a:ext cx="10515600" cy="365125"/>
          </a:xfrm>
        </p:spPr>
        <p:txBody>
          <a:bodyPr anchor="b" anchorCtr="0">
            <a:normAutofit/>
          </a:bodyPr>
          <a:lstStyle>
            <a:lvl1pPr marL="0" indent="0">
              <a:buNone/>
              <a:defRPr sz="1000">
                <a:latin typeface="+mj-lt"/>
              </a:defRPr>
            </a:lvl1pPr>
          </a:lstStyle>
          <a:p>
            <a:pPr lvl="0"/>
            <a:r>
              <a:rPr lang="en-US"/>
              <a:t>Notes:</a:t>
            </a:r>
          </a:p>
        </p:txBody>
      </p:sp>
      <p:pic>
        <p:nvPicPr>
          <p:cNvPr id="2" name="Picture 1">
            <a:extLst>
              <a:ext uri="{FF2B5EF4-FFF2-40B4-BE49-F238E27FC236}">
                <a16:creationId xmlns:a16="http://schemas.microsoft.com/office/drawing/2014/main" id="{0A53B6B4-254A-FA14-93C5-DB78E3AEEE0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82138" y="6475863"/>
            <a:ext cx="4026090" cy="146577"/>
          </a:xfrm>
          <a:prstGeom prst="rect">
            <a:avLst/>
          </a:prstGeom>
        </p:spPr>
      </p:pic>
    </p:spTree>
    <p:extLst>
      <p:ext uri="{BB962C8B-B14F-4D97-AF65-F5344CB8AC3E}">
        <p14:creationId xmlns:p14="http://schemas.microsoft.com/office/powerpoint/2010/main" val="91993457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Title and Content">
    <p:bg>
      <p:bgRef idx="1003">
        <a:schemeClr val="bg2"/>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DBB69489-DF73-4A76-950F-93D686310CE9}" type="slidenum">
              <a:rPr lang="en-US" smtClean="0"/>
              <a:t>‹#›</a:t>
            </a:fld>
            <a:endParaRPr lang="en-US"/>
          </a:p>
        </p:txBody>
      </p:sp>
      <p:sp>
        <p:nvSpPr>
          <p:cNvPr id="4" name="Title 1">
            <a:extLst>
              <a:ext uri="{FF2B5EF4-FFF2-40B4-BE49-F238E27FC236}">
                <a16:creationId xmlns:a16="http://schemas.microsoft.com/office/drawing/2014/main" id="{0CEB90DA-34C9-2484-6BC0-38A7F6D45EE5}"/>
              </a:ext>
            </a:extLst>
          </p:cNvPr>
          <p:cNvSpPr>
            <a:spLocks noGrp="1"/>
          </p:cNvSpPr>
          <p:nvPr>
            <p:ph type="title" hasCustomPrompt="1"/>
          </p:nvPr>
        </p:nvSpPr>
        <p:spPr>
          <a:xfrm>
            <a:off x="838199" y="379685"/>
            <a:ext cx="10515601" cy="276999"/>
          </a:xfrm>
        </p:spPr>
        <p:txBody>
          <a:bodyPr lIns="0" tIns="0" rIns="0" bIns="0" anchor="t" anchorCtr="0">
            <a:spAutoFit/>
          </a:bodyPr>
          <a:lstStyle>
            <a:lvl1pPr>
              <a:defRPr sz="2000" b="1" i="0" cap="all" baseline="0">
                <a:solidFill>
                  <a:srgbClr val="552733"/>
                </a:solidFill>
                <a:latin typeface="Arial" charset="0"/>
                <a:ea typeface="Arial" charset="0"/>
                <a:cs typeface="Arial" charset="0"/>
              </a:defRPr>
            </a:lvl1pPr>
          </a:lstStyle>
          <a:p>
            <a:r>
              <a:rPr lang="en-US"/>
              <a:t>Slide title</a:t>
            </a:r>
          </a:p>
        </p:txBody>
      </p:sp>
      <p:cxnSp>
        <p:nvCxnSpPr>
          <p:cNvPr id="5" name="Straight Connector 4">
            <a:extLst>
              <a:ext uri="{FF2B5EF4-FFF2-40B4-BE49-F238E27FC236}">
                <a16:creationId xmlns:a16="http://schemas.microsoft.com/office/drawing/2014/main" id="{FC605198-329C-FCE0-E338-BB93A0F2A0E1}"/>
              </a:ext>
            </a:extLst>
          </p:cNvPr>
          <p:cNvCxnSpPr/>
          <p:nvPr userDrawn="1"/>
        </p:nvCxnSpPr>
        <p:spPr>
          <a:xfrm>
            <a:off x="491929" y="378341"/>
            <a:ext cx="0" cy="193853"/>
          </a:xfrm>
          <a:prstGeom prst="line">
            <a:avLst/>
          </a:prstGeom>
          <a:ln w="88900">
            <a:solidFill>
              <a:srgbClr val="86AB5D"/>
            </a:solidFill>
          </a:ln>
        </p:spPr>
        <p:style>
          <a:lnRef idx="1">
            <a:schemeClr val="accent1"/>
          </a:lnRef>
          <a:fillRef idx="0">
            <a:schemeClr val="accent1"/>
          </a:fillRef>
          <a:effectRef idx="0">
            <a:schemeClr val="accent1"/>
          </a:effectRef>
          <a:fontRef idx="minor">
            <a:schemeClr val="tx1"/>
          </a:fontRef>
        </p:style>
      </p:cxnSp>
      <p:sp>
        <p:nvSpPr>
          <p:cNvPr id="9" name="Text Placeholder 8">
            <a:extLst>
              <a:ext uri="{FF2B5EF4-FFF2-40B4-BE49-F238E27FC236}">
                <a16:creationId xmlns:a16="http://schemas.microsoft.com/office/drawing/2014/main" id="{47A26056-E818-F33D-BD4C-95DF3E0370EE}"/>
              </a:ext>
            </a:extLst>
          </p:cNvPr>
          <p:cNvSpPr>
            <a:spLocks noGrp="1"/>
          </p:cNvSpPr>
          <p:nvPr>
            <p:ph type="body" sz="quarter" idx="13" hasCustomPrompt="1"/>
          </p:nvPr>
        </p:nvSpPr>
        <p:spPr>
          <a:xfrm>
            <a:off x="838200" y="5891213"/>
            <a:ext cx="10515600" cy="365125"/>
          </a:xfrm>
        </p:spPr>
        <p:txBody>
          <a:bodyPr anchor="b" anchorCtr="0">
            <a:normAutofit/>
          </a:bodyPr>
          <a:lstStyle>
            <a:lvl1pPr marL="0" indent="0">
              <a:buNone/>
              <a:defRPr sz="1000">
                <a:latin typeface="+mj-lt"/>
              </a:defRPr>
            </a:lvl1pPr>
          </a:lstStyle>
          <a:p>
            <a:pPr lvl="0"/>
            <a:r>
              <a:rPr lang="en-US"/>
              <a:t>Notes:</a:t>
            </a:r>
          </a:p>
        </p:txBody>
      </p:sp>
      <p:pic>
        <p:nvPicPr>
          <p:cNvPr id="2" name="Picture 1">
            <a:extLst>
              <a:ext uri="{FF2B5EF4-FFF2-40B4-BE49-F238E27FC236}">
                <a16:creationId xmlns:a16="http://schemas.microsoft.com/office/drawing/2014/main" id="{C6BEBD51-0A54-9859-7334-E3F9D8E6DD1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82138" y="6475863"/>
            <a:ext cx="4026090" cy="146577"/>
          </a:xfrm>
          <a:prstGeom prst="rect">
            <a:avLst/>
          </a:prstGeom>
        </p:spPr>
      </p:pic>
    </p:spTree>
    <p:extLst>
      <p:ext uri="{BB962C8B-B14F-4D97-AF65-F5344CB8AC3E}">
        <p14:creationId xmlns:p14="http://schemas.microsoft.com/office/powerpoint/2010/main" val="1324046060"/>
      </p:ext>
    </p:extLst>
  </p:cSld>
  <p:clrMapOvr>
    <a:overrideClrMapping bg1="lt1" tx1="dk1" bg2="lt2" tx2="dk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_Title and Content">
    <p:bg>
      <p:bgRef idx="1003">
        <a:schemeClr val="bg2"/>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DBB69489-DF73-4A76-950F-93D686310CE9}" type="slidenum">
              <a:rPr lang="en-US" smtClean="0"/>
              <a:t>‹#›</a:t>
            </a:fld>
            <a:endParaRPr lang="en-US"/>
          </a:p>
        </p:txBody>
      </p:sp>
      <p:sp>
        <p:nvSpPr>
          <p:cNvPr id="4" name="Title 1">
            <a:extLst>
              <a:ext uri="{FF2B5EF4-FFF2-40B4-BE49-F238E27FC236}">
                <a16:creationId xmlns:a16="http://schemas.microsoft.com/office/drawing/2014/main" id="{0CEB90DA-34C9-2484-6BC0-38A7F6D45EE5}"/>
              </a:ext>
            </a:extLst>
          </p:cNvPr>
          <p:cNvSpPr>
            <a:spLocks noGrp="1"/>
          </p:cNvSpPr>
          <p:nvPr>
            <p:ph type="title" hasCustomPrompt="1"/>
          </p:nvPr>
        </p:nvSpPr>
        <p:spPr>
          <a:xfrm>
            <a:off x="382138" y="235560"/>
            <a:ext cx="10515601" cy="443198"/>
          </a:xfrm>
        </p:spPr>
        <p:txBody>
          <a:bodyPr lIns="0" tIns="0" rIns="0" bIns="0" anchor="t" anchorCtr="0">
            <a:spAutoFit/>
          </a:bodyPr>
          <a:lstStyle>
            <a:lvl1pPr>
              <a:defRPr sz="3200" b="1" i="0" cap="all" baseline="0">
                <a:solidFill>
                  <a:schemeClr val="tx1"/>
                </a:solidFill>
                <a:latin typeface="Arial" charset="0"/>
                <a:ea typeface="Arial" charset="0"/>
                <a:cs typeface="Arial" charset="0"/>
              </a:defRPr>
            </a:lvl1pPr>
          </a:lstStyle>
          <a:p>
            <a:r>
              <a:rPr lang="en-US"/>
              <a:t>Slide title</a:t>
            </a:r>
          </a:p>
        </p:txBody>
      </p:sp>
      <p:sp>
        <p:nvSpPr>
          <p:cNvPr id="9" name="Text Placeholder 8">
            <a:extLst>
              <a:ext uri="{FF2B5EF4-FFF2-40B4-BE49-F238E27FC236}">
                <a16:creationId xmlns:a16="http://schemas.microsoft.com/office/drawing/2014/main" id="{47A26056-E818-F33D-BD4C-95DF3E0370EE}"/>
              </a:ext>
            </a:extLst>
          </p:cNvPr>
          <p:cNvSpPr>
            <a:spLocks noGrp="1"/>
          </p:cNvSpPr>
          <p:nvPr>
            <p:ph type="body" sz="quarter" idx="13" hasCustomPrompt="1"/>
          </p:nvPr>
        </p:nvSpPr>
        <p:spPr>
          <a:xfrm>
            <a:off x="838200" y="5891213"/>
            <a:ext cx="10515600" cy="365125"/>
          </a:xfrm>
        </p:spPr>
        <p:txBody>
          <a:bodyPr anchor="b" anchorCtr="0">
            <a:normAutofit/>
          </a:bodyPr>
          <a:lstStyle>
            <a:lvl1pPr marL="0" indent="0">
              <a:buNone/>
              <a:defRPr sz="1000">
                <a:latin typeface="+mj-lt"/>
              </a:defRPr>
            </a:lvl1pPr>
          </a:lstStyle>
          <a:p>
            <a:pPr lvl="0"/>
            <a:r>
              <a:rPr lang="en-US"/>
              <a:t>Notes:</a:t>
            </a:r>
          </a:p>
        </p:txBody>
      </p:sp>
      <p:pic>
        <p:nvPicPr>
          <p:cNvPr id="2" name="Picture 1">
            <a:extLst>
              <a:ext uri="{FF2B5EF4-FFF2-40B4-BE49-F238E27FC236}">
                <a16:creationId xmlns:a16="http://schemas.microsoft.com/office/drawing/2014/main" id="{D3E3C73C-0852-363F-58CB-BDE538E5FB8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82138" y="6475863"/>
            <a:ext cx="4026090" cy="146577"/>
          </a:xfrm>
          <a:prstGeom prst="rect">
            <a:avLst/>
          </a:prstGeom>
        </p:spPr>
      </p:pic>
    </p:spTree>
    <p:extLst>
      <p:ext uri="{BB962C8B-B14F-4D97-AF65-F5344CB8AC3E}">
        <p14:creationId xmlns:p14="http://schemas.microsoft.com/office/powerpoint/2010/main" val="1013313437"/>
      </p:ext>
    </p:extLst>
  </p:cSld>
  <p:clrMapOvr>
    <a:overrideClrMapping bg1="dk1" tx1="lt1" bg2="dk2" tx2="lt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4_Title and Content">
    <p:bg>
      <p:bgRef idx="1003">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DBB69489-DF73-4A76-950F-93D686310CE9}" type="slidenum">
              <a:rPr lang="en-US" smtClean="0"/>
              <a:t>‹#›</a:t>
            </a:fld>
            <a:endParaRPr lang="en-US"/>
          </a:p>
        </p:txBody>
      </p:sp>
      <p:sp>
        <p:nvSpPr>
          <p:cNvPr id="4" name="Title 1">
            <a:extLst>
              <a:ext uri="{FF2B5EF4-FFF2-40B4-BE49-F238E27FC236}">
                <a16:creationId xmlns:a16="http://schemas.microsoft.com/office/drawing/2014/main" id="{0CEB90DA-34C9-2484-6BC0-38A7F6D45EE5}"/>
              </a:ext>
            </a:extLst>
          </p:cNvPr>
          <p:cNvSpPr>
            <a:spLocks noGrp="1"/>
          </p:cNvSpPr>
          <p:nvPr>
            <p:ph type="title" hasCustomPrompt="1"/>
          </p:nvPr>
        </p:nvSpPr>
        <p:spPr>
          <a:xfrm>
            <a:off x="838199" y="379685"/>
            <a:ext cx="10515601" cy="276999"/>
          </a:xfrm>
        </p:spPr>
        <p:txBody>
          <a:bodyPr lIns="0" tIns="0" rIns="0" bIns="0" anchor="t" anchorCtr="0">
            <a:spAutoFit/>
          </a:bodyPr>
          <a:lstStyle>
            <a:lvl1pPr>
              <a:defRPr sz="2000" b="1" i="0" cap="all" baseline="0">
                <a:solidFill>
                  <a:srgbClr val="552733"/>
                </a:solidFill>
                <a:latin typeface="Arial" charset="0"/>
                <a:ea typeface="Arial" charset="0"/>
                <a:cs typeface="Arial" charset="0"/>
              </a:defRPr>
            </a:lvl1pPr>
          </a:lstStyle>
          <a:p>
            <a:r>
              <a:rPr lang="en-US"/>
              <a:t>Slide title</a:t>
            </a:r>
          </a:p>
        </p:txBody>
      </p:sp>
      <p:cxnSp>
        <p:nvCxnSpPr>
          <p:cNvPr id="5" name="Straight Connector 4">
            <a:extLst>
              <a:ext uri="{FF2B5EF4-FFF2-40B4-BE49-F238E27FC236}">
                <a16:creationId xmlns:a16="http://schemas.microsoft.com/office/drawing/2014/main" id="{FC605198-329C-FCE0-E338-BB93A0F2A0E1}"/>
              </a:ext>
            </a:extLst>
          </p:cNvPr>
          <p:cNvCxnSpPr/>
          <p:nvPr userDrawn="1"/>
        </p:nvCxnSpPr>
        <p:spPr>
          <a:xfrm>
            <a:off x="491929" y="378341"/>
            <a:ext cx="0" cy="193853"/>
          </a:xfrm>
          <a:prstGeom prst="line">
            <a:avLst/>
          </a:prstGeom>
          <a:ln w="88900">
            <a:solidFill>
              <a:srgbClr val="86AB5D"/>
            </a:solidFill>
          </a:ln>
        </p:spPr>
        <p:style>
          <a:lnRef idx="1">
            <a:schemeClr val="accent1"/>
          </a:lnRef>
          <a:fillRef idx="0">
            <a:schemeClr val="accent1"/>
          </a:fillRef>
          <a:effectRef idx="0">
            <a:schemeClr val="accent1"/>
          </a:effectRef>
          <a:fontRef idx="minor">
            <a:schemeClr val="tx1"/>
          </a:fontRef>
        </p:style>
      </p:cxnSp>
      <p:sp>
        <p:nvSpPr>
          <p:cNvPr id="9" name="Text Placeholder 8">
            <a:extLst>
              <a:ext uri="{FF2B5EF4-FFF2-40B4-BE49-F238E27FC236}">
                <a16:creationId xmlns:a16="http://schemas.microsoft.com/office/drawing/2014/main" id="{47A26056-E818-F33D-BD4C-95DF3E0370EE}"/>
              </a:ext>
            </a:extLst>
          </p:cNvPr>
          <p:cNvSpPr>
            <a:spLocks noGrp="1"/>
          </p:cNvSpPr>
          <p:nvPr>
            <p:ph type="body" sz="quarter" idx="13" hasCustomPrompt="1"/>
          </p:nvPr>
        </p:nvSpPr>
        <p:spPr>
          <a:xfrm>
            <a:off x="838200" y="5891213"/>
            <a:ext cx="10515600" cy="365125"/>
          </a:xfrm>
        </p:spPr>
        <p:txBody>
          <a:bodyPr anchor="b" anchorCtr="0">
            <a:normAutofit/>
          </a:bodyPr>
          <a:lstStyle>
            <a:lvl1pPr marL="0" indent="0">
              <a:buNone/>
              <a:defRPr sz="1000">
                <a:latin typeface="+mj-lt"/>
              </a:defRPr>
            </a:lvl1pPr>
          </a:lstStyle>
          <a:p>
            <a:pPr lvl="0"/>
            <a:r>
              <a:rPr lang="en-US"/>
              <a:t>Notes:</a:t>
            </a:r>
          </a:p>
        </p:txBody>
      </p:sp>
      <p:pic>
        <p:nvPicPr>
          <p:cNvPr id="2" name="Picture 1">
            <a:extLst>
              <a:ext uri="{FF2B5EF4-FFF2-40B4-BE49-F238E27FC236}">
                <a16:creationId xmlns:a16="http://schemas.microsoft.com/office/drawing/2014/main" id="{B3EF3386-CF18-4562-7DA1-342DC3CD23A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82138" y="6475863"/>
            <a:ext cx="4026090" cy="146577"/>
          </a:xfrm>
          <a:prstGeom prst="rect">
            <a:avLst/>
          </a:prstGeom>
        </p:spPr>
      </p:pic>
    </p:spTree>
    <p:extLst>
      <p:ext uri="{BB962C8B-B14F-4D97-AF65-F5344CB8AC3E}">
        <p14:creationId xmlns:p14="http://schemas.microsoft.com/office/powerpoint/2010/main" val="2314093891"/>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201738"/>
            <a:ext cx="5607050" cy="3116262"/>
          </a:xfrm>
        </p:spPr>
        <p:txBody>
          <a:bodyPr anchor="b"/>
          <a:lstStyle>
            <a:lvl1pPr>
              <a:defRPr sz="6000" b="1">
                <a:solidFill>
                  <a:srgbClr val="006498"/>
                </a:solidFill>
              </a:defRPr>
            </a:lvl1pPr>
          </a:lstStyle>
          <a:p>
            <a:r>
              <a:rPr lang="en-US"/>
              <a:t>Click to edit Master title style</a:t>
            </a:r>
          </a:p>
        </p:txBody>
      </p:sp>
      <p:sp>
        <p:nvSpPr>
          <p:cNvPr id="3" name="Text Placeholder 2"/>
          <p:cNvSpPr>
            <a:spLocks noGrp="1"/>
          </p:cNvSpPr>
          <p:nvPr>
            <p:ph type="body" idx="1"/>
          </p:nvPr>
        </p:nvSpPr>
        <p:spPr>
          <a:xfrm>
            <a:off x="831850" y="4589463"/>
            <a:ext cx="560705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p:txBody>
          <a:bodyPr/>
          <a:lstStyle/>
          <a:p>
            <a:fld id="{DBB69489-DF73-4A76-950F-93D686310CE9}" type="slidenum">
              <a:rPr lang="en-US" smtClean="0"/>
              <a:t>‹#›</a:t>
            </a:fld>
            <a:endParaRPr lang="en-US"/>
          </a:p>
        </p:txBody>
      </p:sp>
      <p:sp>
        <p:nvSpPr>
          <p:cNvPr id="7" name="Rectangle 6"/>
          <p:cNvSpPr/>
          <p:nvPr userDrawn="1"/>
        </p:nvSpPr>
        <p:spPr>
          <a:xfrm>
            <a:off x="8425543" y="2"/>
            <a:ext cx="3444635" cy="6089650"/>
          </a:xfrm>
          <a:prstGeom prst="rect">
            <a:avLst/>
          </a:prstGeom>
          <a:solidFill>
            <a:srgbClr val="86AB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8" name="Picture 7">
            <a:extLst>
              <a:ext uri="{FF2B5EF4-FFF2-40B4-BE49-F238E27FC236}">
                <a16:creationId xmlns:a16="http://schemas.microsoft.com/office/drawing/2014/main" id="{015987F2-64D4-067F-813B-58638C5605A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82138" y="6475863"/>
            <a:ext cx="4026090" cy="146577"/>
          </a:xfrm>
          <a:prstGeom prst="rect">
            <a:avLst/>
          </a:prstGeom>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406525"/>
            <a:ext cx="10515600" cy="4351338"/>
          </a:xfrm>
        </p:spPr>
        <p:txBody>
          <a:bodyPr/>
          <a:lstStyle>
            <a:lvl1pPr marL="347663" indent="-347663">
              <a:buClr>
                <a:srgbClr val="006498"/>
              </a:buClr>
              <a:buFont typeface=".AppleSystemUIFont" charset="-120"/>
              <a:buChar char="+"/>
              <a:tabLst/>
              <a:defRPr>
                <a:solidFill>
                  <a:schemeClr val="bg2">
                    <a:lumMod val="25000"/>
                  </a:schemeClr>
                </a:solidFill>
              </a:defRPr>
            </a:lvl1pPr>
            <a:lvl2pPr marL="808038" indent="-350838">
              <a:buClr>
                <a:srgbClr val="006498"/>
              </a:buClr>
              <a:buFont typeface=".AppleSystemUIFont" charset="-120"/>
              <a:buChar char="+"/>
              <a:tabLst/>
              <a:defRPr>
                <a:solidFill>
                  <a:schemeClr val="bg2">
                    <a:lumMod val="25000"/>
                  </a:schemeClr>
                </a:solidFill>
              </a:defRPr>
            </a:lvl2pPr>
            <a:lvl3pPr marL="1143000" indent="-228600">
              <a:buClr>
                <a:srgbClr val="006498"/>
              </a:buClr>
              <a:buFont typeface=".AppleSystemUIFont" charset="-120"/>
              <a:buChar char="+"/>
              <a:defRPr>
                <a:solidFill>
                  <a:schemeClr val="bg2">
                    <a:lumMod val="25000"/>
                  </a:schemeClr>
                </a:solidFill>
              </a:defRPr>
            </a:lvl3pPr>
            <a:lvl4pPr marL="1600200" indent="-228600">
              <a:buClr>
                <a:srgbClr val="006498"/>
              </a:buClr>
              <a:buFont typeface=".AppleSystemUIFont" charset="-120"/>
              <a:buChar char="+"/>
              <a:defRPr>
                <a:solidFill>
                  <a:schemeClr val="bg2">
                    <a:lumMod val="25000"/>
                  </a:schemeClr>
                </a:solidFill>
              </a:defRPr>
            </a:lvl4pPr>
            <a:lvl5pPr marL="2057400" indent="-228600">
              <a:buClr>
                <a:srgbClr val="006498"/>
              </a:buClr>
              <a:buFont typeface=".AppleSystemUIFont" charset="-120"/>
              <a:buChar char="+"/>
              <a:defRPr>
                <a:solidFill>
                  <a:schemeClr val="bg2">
                    <a:lumMod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DBB69489-DF73-4A76-950F-93D686310CE9}" type="slidenum">
              <a:rPr lang="en-US" smtClean="0"/>
              <a:t>‹#›</a:t>
            </a:fld>
            <a:endParaRPr lang="en-US"/>
          </a:p>
        </p:txBody>
      </p:sp>
      <p:sp>
        <p:nvSpPr>
          <p:cNvPr id="4" name="Title 1">
            <a:extLst>
              <a:ext uri="{FF2B5EF4-FFF2-40B4-BE49-F238E27FC236}">
                <a16:creationId xmlns:a16="http://schemas.microsoft.com/office/drawing/2014/main" id="{0CEB90DA-34C9-2484-6BC0-38A7F6D45EE5}"/>
              </a:ext>
            </a:extLst>
          </p:cNvPr>
          <p:cNvSpPr>
            <a:spLocks noGrp="1"/>
          </p:cNvSpPr>
          <p:nvPr>
            <p:ph type="title" hasCustomPrompt="1"/>
          </p:nvPr>
        </p:nvSpPr>
        <p:spPr>
          <a:xfrm>
            <a:off x="838199" y="379685"/>
            <a:ext cx="10515601" cy="276999"/>
          </a:xfrm>
        </p:spPr>
        <p:txBody>
          <a:bodyPr lIns="0" tIns="0" rIns="0" bIns="0" anchor="t" anchorCtr="0">
            <a:spAutoFit/>
          </a:bodyPr>
          <a:lstStyle>
            <a:lvl1pPr>
              <a:defRPr sz="2000" b="1" i="0" cap="all" baseline="0">
                <a:solidFill>
                  <a:srgbClr val="552733"/>
                </a:solidFill>
                <a:latin typeface="Arial" charset="0"/>
                <a:ea typeface="Arial" charset="0"/>
                <a:cs typeface="Arial" charset="0"/>
              </a:defRPr>
            </a:lvl1pPr>
          </a:lstStyle>
          <a:p>
            <a:r>
              <a:rPr lang="en-US"/>
              <a:t>Slide title</a:t>
            </a:r>
          </a:p>
        </p:txBody>
      </p:sp>
      <p:cxnSp>
        <p:nvCxnSpPr>
          <p:cNvPr id="5" name="Straight Connector 4">
            <a:extLst>
              <a:ext uri="{FF2B5EF4-FFF2-40B4-BE49-F238E27FC236}">
                <a16:creationId xmlns:a16="http://schemas.microsoft.com/office/drawing/2014/main" id="{FC605198-329C-FCE0-E338-BB93A0F2A0E1}"/>
              </a:ext>
            </a:extLst>
          </p:cNvPr>
          <p:cNvCxnSpPr/>
          <p:nvPr userDrawn="1"/>
        </p:nvCxnSpPr>
        <p:spPr>
          <a:xfrm>
            <a:off x="491929" y="378341"/>
            <a:ext cx="0" cy="193853"/>
          </a:xfrm>
          <a:prstGeom prst="line">
            <a:avLst/>
          </a:prstGeom>
          <a:ln w="88900">
            <a:solidFill>
              <a:srgbClr val="86AB5D"/>
            </a:solidFill>
          </a:ln>
        </p:spPr>
        <p:style>
          <a:lnRef idx="1">
            <a:schemeClr val="accent1"/>
          </a:lnRef>
          <a:fillRef idx="0">
            <a:schemeClr val="accent1"/>
          </a:fillRef>
          <a:effectRef idx="0">
            <a:schemeClr val="accent1"/>
          </a:effectRef>
          <a:fontRef idx="minor">
            <a:schemeClr val="tx1"/>
          </a:fontRef>
        </p:style>
      </p:cxnSp>
      <p:sp>
        <p:nvSpPr>
          <p:cNvPr id="9" name="Text Placeholder 8">
            <a:extLst>
              <a:ext uri="{FF2B5EF4-FFF2-40B4-BE49-F238E27FC236}">
                <a16:creationId xmlns:a16="http://schemas.microsoft.com/office/drawing/2014/main" id="{47A26056-E818-F33D-BD4C-95DF3E0370EE}"/>
              </a:ext>
            </a:extLst>
          </p:cNvPr>
          <p:cNvSpPr>
            <a:spLocks noGrp="1"/>
          </p:cNvSpPr>
          <p:nvPr>
            <p:ph type="body" sz="quarter" idx="13" hasCustomPrompt="1"/>
          </p:nvPr>
        </p:nvSpPr>
        <p:spPr>
          <a:xfrm>
            <a:off x="838200" y="5891213"/>
            <a:ext cx="10515600" cy="365125"/>
          </a:xfrm>
        </p:spPr>
        <p:txBody>
          <a:bodyPr anchor="b" anchorCtr="0">
            <a:normAutofit/>
          </a:bodyPr>
          <a:lstStyle>
            <a:lvl1pPr marL="0" indent="0">
              <a:buNone/>
              <a:defRPr sz="1000">
                <a:latin typeface="+mj-lt"/>
              </a:defRPr>
            </a:lvl1pPr>
          </a:lstStyle>
          <a:p>
            <a:pPr lvl="0"/>
            <a:r>
              <a:rPr lang="en-US"/>
              <a:t>Notes:</a:t>
            </a:r>
          </a:p>
        </p:txBody>
      </p:sp>
      <p:pic>
        <p:nvPicPr>
          <p:cNvPr id="2" name="Picture 1">
            <a:extLst>
              <a:ext uri="{FF2B5EF4-FFF2-40B4-BE49-F238E27FC236}">
                <a16:creationId xmlns:a16="http://schemas.microsoft.com/office/drawing/2014/main" id="{7F3531C0-231F-3EB5-B26F-9F5D92FC62D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82138" y="6475863"/>
            <a:ext cx="4026090" cy="146577"/>
          </a:xfrm>
          <a:prstGeom prst="rect">
            <a:avLst/>
          </a:prstGeom>
        </p:spPr>
      </p:pic>
    </p:spTree>
    <p:extLst>
      <p:ext uri="{BB962C8B-B14F-4D97-AF65-F5344CB8AC3E}">
        <p14:creationId xmlns:p14="http://schemas.microsoft.com/office/powerpoint/2010/main" val="308551228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wo Content Slide">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199" y="1406525"/>
            <a:ext cx="5004355" cy="4351338"/>
          </a:xfrm>
        </p:spPr>
        <p:txBody>
          <a:bodyPr/>
          <a:lstStyle>
            <a:lvl1pPr marL="347663" indent="-347663">
              <a:buClr>
                <a:srgbClr val="006498"/>
              </a:buClr>
              <a:buFont typeface=".AppleSystemUIFont" charset="-120"/>
              <a:buChar char="+"/>
              <a:tabLst/>
              <a:defRPr>
                <a:solidFill>
                  <a:schemeClr val="bg2">
                    <a:lumMod val="25000"/>
                  </a:schemeClr>
                </a:solidFill>
              </a:defRPr>
            </a:lvl1pPr>
            <a:lvl2pPr marL="808038" indent="-350838">
              <a:buClr>
                <a:srgbClr val="006498"/>
              </a:buClr>
              <a:buFont typeface=".AppleSystemUIFont" charset="-120"/>
              <a:buChar char="+"/>
              <a:tabLst/>
              <a:defRPr>
                <a:solidFill>
                  <a:schemeClr val="bg2">
                    <a:lumMod val="25000"/>
                  </a:schemeClr>
                </a:solidFill>
              </a:defRPr>
            </a:lvl2pPr>
            <a:lvl3pPr marL="1143000" indent="-228600">
              <a:buClr>
                <a:srgbClr val="006498"/>
              </a:buClr>
              <a:buFont typeface=".AppleSystemUIFont" charset="-120"/>
              <a:buChar char="+"/>
              <a:defRPr>
                <a:solidFill>
                  <a:schemeClr val="bg2">
                    <a:lumMod val="25000"/>
                  </a:schemeClr>
                </a:solidFill>
              </a:defRPr>
            </a:lvl3pPr>
            <a:lvl4pPr marL="1600200" indent="-228600">
              <a:buClr>
                <a:srgbClr val="006498"/>
              </a:buClr>
              <a:buFont typeface=".AppleSystemUIFont" charset="-120"/>
              <a:buChar char="+"/>
              <a:defRPr>
                <a:solidFill>
                  <a:schemeClr val="bg2">
                    <a:lumMod val="25000"/>
                  </a:schemeClr>
                </a:solidFill>
              </a:defRPr>
            </a:lvl4pPr>
            <a:lvl5pPr marL="2057400" indent="-228600">
              <a:buClr>
                <a:srgbClr val="006498"/>
              </a:buClr>
              <a:buFont typeface=".AppleSystemUIFont" charset="-120"/>
              <a:buChar char="+"/>
              <a:defRPr>
                <a:solidFill>
                  <a:schemeClr val="bg2">
                    <a:lumMod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DBB69489-DF73-4A76-950F-93D686310CE9}" type="slidenum">
              <a:rPr lang="en-US" smtClean="0"/>
              <a:t>‹#›</a:t>
            </a:fld>
            <a:endParaRPr lang="en-US"/>
          </a:p>
        </p:txBody>
      </p:sp>
      <p:cxnSp>
        <p:nvCxnSpPr>
          <p:cNvPr id="8" name="Straight Connector 7"/>
          <p:cNvCxnSpPr/>
          <p:nvPr userDrawn="1"/>
        </p:nvCxnSpPr>
        <p:spPr>
          <a:xfrm>
            <a:off x="0" y="783771"/>
            <a:ext cx="12192000" cy="0"/>
          </a:xfrm>
          <a:prstGeom prst="line">
            <a:avLst/>
          </a:prstGeom>
          <a:ln w="22225">
            <a:solidFill>
              <a:schemeClr val="tx1">
                <a:alpha val="12000"/>
              </a:schemeClr>
            </a:solidFill>
          </a:ln>
        </p:spPr>
        <p:style>
          <a:lnRef idx="1">
            <a:schemeClr val="accent1"/>
          </a:lnRef>
          <a:fillRef idx="0">
            <a:schemeClr val="accent1"/>
          </a:fillRef>
          <a:effectRef idx="0">
            <a:schemeClr val="accent1"/>
          </a:effectRef>
          <a:fontRef idx="minor">
            <a:schemeClr val="tx1"/>
          </a:fontRef>
        </p:style>
      </p:cxnSp>
      <p:sp>
        <p:nvSpPr>
          <p:cNvPr id="4" name="Content Placeholder 2">
            <a:extLst>
              <a:ext uri="{FF2B5EF4-FFF2-40B4-BE49-F238E27FC236}">
                <a16:creationId xmlns:a16="http://schemas.microsoft.com/office/drawing/2014/main" id="{FC807489-24CF-241C-7CA4-2C5BF6777C12}"/>
              </a:ext>
            </a:extLst>
          </p:cNvPr>
          <p:cNvSpPr>
            <a:spLocks noGrp="1"/>
          </p:cNvSpPr>
          <p:nvPr>
            <p:ph idx="13"/>
          </p:nvPr>
        </p:nvSpPr>
        <p:spPr>
          <a:xfrm>
            <a:off x="6349448" y="1416051"/>
            <a:ext cx="5004355" cy="4351338"/>
          </a:xfrm>
        </p:spPr>
        <p:txBody>
          <a:bodyPr/>
          <a:lstStyle>
            <a:lvl1pPr marL="347663" indent="-347663">
              <a:buClr>
                <a:srgbClr val="006498"/>
              </a:buClr>
              <a:buFont typeface=".AppleSystemUIFont" charset="-120"/>
              <a:buChar char="+"/>
              <a:tabLst/>
              <a:defRPr>
                <a:solidFill>
                  <a:schemeClr val="bg2">
                    <a:lumMod val="25000"/>
                  </a:schemeClr>
                </a:solidFill>
              </a:defRPr>
            </a:lvl1pPr>
            <a:lvl2pPr marL="808038" indent="-350838">
              <a:buClr>
                <a:srgbClr val="006498"/>
              </a:buClr>
              <a:buFont typeface=".AppleSystemUIFont" charset="-120"/>
              <a:buChar char="+"/>
              <a:tabLst/>
              <a:defRPr>
                <a:solidFill>
                  <a:schemeClr val="bg2">
                    <a:lumMod val="25000"/>
                  </a:schemeClr>
                </a:solidFill>
              </a:defRPr>
            </a:lvl2pPr>
            <a:lvl3pPr marL="1143000" indent="-228600">
              <a:buClr>
                <a:srgbClr val="006498"/>
              </a:buClr>
              <a:buFont typeface=".AppleSystemUIFont" charset="-120"/>
              <a:buChar char="+"/>
              <a:defRPr>
                <a:solidFill>
                  <a:schemeClr val="bg2">
                    <a:lumMod val="25000"/>
                  </a:schemeClr>
                </a:solidFill>
              </a:defRPr>
            </a:lvl3pPr>
            <a:lvl4pPr marL="1600200" indent="-228600">
              <a:buClr>
                <a:srgbClr val="006498"/>
              </a:buClr>
              <a:buFont typeface=".AppleSystemUIFont" charset="-120"/>
              <a:buChar char="+"/>
              <a:defRPr>
                <a:solidFill>
                  <a:schemeClr val="bg2">
                    <a:lumMod val="25000"/>
                  </a:schemeClr>
                </a:solidFill>
              </a:defRPr>
            </a:lvl4pPr>
            <a:lvl5pPr marL="2057400" indent="-228600">
              <a:buClr>
                <a:srgbClr val="006498"/>
              </a:buClr>
              <a:buFont typeface=".AppleSystemUIFont" charset="-120"/>
              <a:buChar char="+"/>
              <a:defRPr>
                <a:solidFill>
                  <a:schemeClr val="bg2">
                    <a:lumMod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2">
            <a:extLst>
              <a:ext uri="{FF2B5EF4-FFF2-40B4-BE49-F238E27FC236}">
                <a16:creationId xmlns:a16="http://schemas.microsoft.com/office/drawing/2014/main" id="{A89D32C8-434A-E64B-E8A4-2EA71FDAAA2A}"/>
              </a:ext>
            </a:extLst>
          </p:cNvPr>
          <p:cNvSpPr>
            <a:spLocks noGrp="1"/>
          </p:cNvSpPr>
          <p:nvPr>
            <p:ph idx="14" hasCustomPrompt="1"/>
          </p:nvPr>
        </p:nvSpPr>
        <p:spPr>
          <a:xfrm>
            <a:off x="838286" y="844048"/>
            <a:ext cx="5004355" cy="480131"/>
          </a:xfrm>
        </p:spPr>
        <p:txBody>
          <a:bodyPr>
            <a:spAutoFit/>
          </a:bodyPr>
          <a:lstStyle>
            <a:lvl1pPr marL="0" indent="0">
              <a:buClr>
                <a:srgbClr val="006498"/>
              </a:buClr>
              <a:buFont typeface=".AppleSystemUIFont" charset="-120"/>
              <a:buNone/>
              <a:tabLst/>
              <a:defRPr b="1" cap="all" baseline="0">
                <a:solidFill>
                  <a:schemeClr val="accent1"/>
                </a:solidFill>
              </a:defRPr>
            </a:lvl1pPr>
            <a:lvl2pPr marL="808038" indent="-350838">
              <a:buClr>
                <a:srgbClr val="006498"/>
              </a:buClr>
              <a:buFont typeface=".AppleSystemUIFont" charset="-120"/>
              <a:buChar char="+"/>
              <a:tabLst/>
              <a:defRPr>
                <a:solidFill>
                  <a:schemeClr val="bg2">
                    <a:lumMod val="25000"/>
                  </a:schemeClr>
                </a:solidFill>
              </a:defRPr>
            </a:lvl2pPr>
            <a:lvl3pPr marL="1143000" indent="-228600">
              <a:buClr>
                <a:srgbClr val="006498"/>
              </a:buClr>
              <a:buFont typeface=".AppleSystemUIFont" charset="-120"/>
              <a:buChar char="+"/>
              <a:defRPr>
                <a:solidFill>
                  <a:schemeClr val="bg2">
                    <a:lumMod val="25000"/>
                  </a:schemeClr>
                </a:solidFill>
              </a:defRPr>
            </a:lvl3pPr>
            <a:lvl4pPr marL="1600200" indent="-228600">
              <a:buClr>
                <a:srgbClr val="006498"/>
              </a:buClr>
              <a:buFont typeface=".AppleSystemUIFont" charset="-120"/>
              <a:buChar char="+"/>
              <a:defRPr>
                <a:solidFill>
                  <a:schemeClr val="bg2">
                    <a:lumMod val="25000"/>
                  </a:schemeClr>
                </a:solidFill>
              </a:defRPr>
            </a:lvl4pPr>
            <a:lvl5pPr marL="2057400" indent="-228600">
              <a:buClr>
                <a:srgbClr val="006498"/>
              </a:buClr>
              <a:buFont typeface=".AppleSystemUIFont" charset="-120"/>
              <a:buChar char="+"/>
              <a:defRPr>
                <a:solidFill>
                  <a:schemeClr val="bg2">
                    <a:lumMod val="25000"/>
                  </a:schemeClr>
                </a:solidFill>
              </a:defRPr>
            </a:lvl5pPr>
          </a:lstStyle>
          <a:p>
            <a:pPr lvl="0"/>
            <a:r>
              <a:rPr lang="en-US"/>
              <a:t>Subtitle</a:t>
            </a:r>
          </a:p>
        </p:txBody>
      </p:sp>
      <p:sp>
        <p:nvSpPr>
          <p:cNvPr id="9" name="Content Placeholder 2">
            <a:extLst>
              <a:ext uri="{FF2B5EF4-FFF2-40B4-BE49-F238E27FC236}">
                <a16:creationId xmlns:a16="http://schemas.microsoft.com/office/drawing/2014/main" id="{41CD0C58-D26C-A71A-70F7-01CF1D6FF982}"/>
              </a:ext>
            </a:extLst>
          </p:cNvPr>
          <p:cNvSpPr>
            <a:spLocks noGrp="1"/>
          </p:cNvSpPr>
          <p:nvPr>
            <p:ph idx="15" hasCustomPrompt="1"/>
          </p:nvPr>
        </p:nvSpPr>
        <p:spPr>
          <a:xfrm>
            <a:off x="6349447" y="868325"/>
            <a:ext cx="5004355" cy="480131"/>
          </a:xfrm>
        </p:spPr>
        <p:txBody>
          <a:bodyPr>
            <a:spAutoFit/>
          </a:bodyPr>
          <a:lstStyle>
            <a:lvl1pPr marL="0" indent="0">
              <a:buClr>
                <a:srgbClr val="006498"/>
              </a:buClr>
              <a:buFont typeface=".AppleSystemUIFont" charset="-120"/>
              <a:buNone/>
              <a:tabLst/>
              <a:defRPr b="1" cap="all" baseline="0">
                <a:solidFill>
                  <a:schemeClr val="accent1"/>
                </a:solidFill>
              </a:defRPr>
            </a:lvl1pPr>
            <a:lvl2pPr marL="808038" indent="-350838">
              <a:buClr>
                <a:srgbClr val="006498"/>
              </a:buClr>
              <a:buFont typeface=".AppleSystemUIFont" charset="-120"/>
              <a:buChar char="+"/>
              <a:tabLst/>
              <a:defRPr>
                <a:solidFill>
                  <a:schemeClr val="bg2">
                    <a:lumMod val="25000"/>
                  </a:schemeClr>
                </a:solidFill>
              </a:defRPr>
            </a:lvl2pPr>
            <a:lvl3pPr marL="1143000" indent="-228600">
              <a:buClr>
                <a:srgbClr val="006498"/>
              </a:buClr>
              <a:buFont typeface=".AppleSystemUIFont" charset="-120"/>
              <a:buChar char="+"/>
              <a:defRPr>
                <a:solidFill>
                  <a:schemeClr val="bg2">
                    <a:lumMod val="25000"/>
                  </a:schemeClr>
                </a:solidFill>
              </a:defRPr>
            </a:lvl3pPr>
            <a:lvl4pPr marL="1600200" indent="-228600">
              <a:buClr>
                <a:srgbClr val="006498"/>
              </a:buClr>
              <a:buFont typeface=".AppleSystemUIFont" charset="-120"/>
              <a:buChar char="+"/>
              <a:defRPr>
                <a:solidFill>
                  <a:schemeClr val="bg2">
                    <a:lumMod val="25000"/>
                  </a:schemeClr>
                </a:solidFill>
              </a:defRPr>
            </a:lvl4pPr>
            <a:lvl5pPr marL="2057400" indent="-228600">
              <a:buClr>
                <a:srgbClr val="006498"/>
              </a:buClr>
              <a:buFont typeface=".AppleSystemUIFont" charset="-120"/>
              <a:buChar char="+"/>
              <a:defRPr>
                <a:solidFill>
                  <a:schemeClr val="bg2">
                    <a:lumMod val="25000"/>
                  </a:schemeClr>
                </a:solidFill>
              </a:defRPr>
            </a:lvl5pPr>
          </a:lstStyle>
          <a:p>
            <a:pPr lvl="0"/>
            <a:r>
              <a:rPr lang="en-US"/>
              <a:t>Subtitle</a:t>
            </a:r>
          </a:p>
        </p:txBody>
      </p:sp>
      <p:sp>
        <p:nvSpPr>
          <p:cNvPr id="11" name="Title 1">
            <a:extLst>
              <a:ext uri="{FF2B5EF4-FFF2-40B4-BE49-F238E27FC236}">
                <a16:creationId xmlns:a16="http://schemas.microsoft.com/office/drawing/2014/main" id="{1A786938-7F86-BE1D-D8D0-D52CC44CE10F}"/>
              </a:ext>
            </a:extLst>
          </p:cNvPr>
          <p:cNvSpPr>
            <a:spLocks noGrp="1"/>
          </p:cNvSpPr>
          <p:nvPr>
            <p:ph type="title" hasCustomPrompt="1"/>
          </p:nvPr>
        </p:nvSpPr>
        <p:spPr>
          <a:xfrm>
            <a:off x="838199" y="379685"/>
            <a:ext cx="10515601" cy="276999"/>
          </a:xfrm>
        </p:spPr>
        <p:txBody>
          <a:bodyPr lIns="0" tIns="0" rIns="0" bIns="0" anchor="t" anchorCtr="0">
            <a:spAutoFit/>
          </a:bodyPr>
          <a:lstStyle>
            <a:lvl1pPr>
              <a:defRPr sz="2000" b="1" i="0" cap="all" baseline="0">
                <a:solidFill>
                  <a:srgbClr val="552733"/>
                </a:solidFill>
                <a:latin typeface="Arial" charset="0"/>
                <a:ea typeface="Arial" charset="0"/>
                <a:cs typeface="Arial" charset="0"/>
              </a:defRPr>
            </a:lvl1pPr>
          </a:lstStyle>
          <a:p>
            <a:r>
              <a:rPr lang="en-US"/>
              <a:t>Slide title</a:t>
            </a:r>
          </a:p>
        </p:txBody>
      </p:sp>
      <p:cxnSp>
        <p:nvCxnSpPr>
          <p:cNvPr id="12" name="Straight Connector 11">
            <a:extLst>
              <a:ext uri="{FF2B5EF4-FFF2-40B4-BE49-F238E27FC236}">
                <a16:creationId xmlns:a16="http://schemas.microsoft.com/office/drawing/2014/main" id="{A7315BAD-D61F-C3A7-D76F-F6CC8EADAA1D}"/>
              </a:ext>
            </a:extLst>
          </p:cNvPr>
          <p:cNvCxnSpPr/>
          <p:nvPr userDrawn="1"/>
        </p:nvCxnSpPr>
        <p:spPr>
          <a:xfrm>
            <a:off x="491929" y="378341"/>
            <a:ext cx="0" cy="193853"/>
          </a:xfrm>
          <a:prstGeom prst="line">
            <a:avLst/>
          </a:prstGeom>
          <a:ln w="88900">
            <a:solidFill>
              <a:srgbClr val="86AB5D"/>
            </a:solidFill>
          </a:ln>
        </p:spPr>
        <p:style>
          <a:lnRef idx="1">
            <a:schemeClr val="accent1"/>
          </a:lnRef>
          <a:fillRef idx="0">
            <a:schemeClr val="accent1"/>
          </a:fillRef>
          <a:effectRef idx="0">
            <a:schemeClr val="accent1"/>
          </a:effectRef>
          <a:fontRef idx="minor">
            <a:schemeClr val="tx1"/>
          </a:fontRef>
        </p:style>
      </p:cxnSp>
      <p:sp>
        <p:nvSpPr>
          <p:cNvPr id="2" name="Text Placeholder 8">
            <a:extLst>
              <a:ext uri="{FF2B5EF4-FFF2-40B4-BE49-F238E27FC236}">
                <a16:creationId xmlns:a16="http://schemas.microsoft.com/office/drawing/2014/main" id="{F10EEFA2-540D-FD5D-D05D-CE299D8A93AA}"/>
              </a:ext>
            </a:extLst>
          </p:cNvPr>
          <p:cNvSpPr>
            <a:spLocks noGrp="1"/>
          </p:cNvSpPr>
          <p:nvPr>
            <p:ph type="body" sz="quarter" idx="16" hasCustomPrompt="1"/>
          </p:nvPr>
        </p:nvSpPr>
        <p:spPr>
          <a:xfrm>
            <a:off x="838200" y="5891213"/>
            <a:ext cx="10515600" cy="365125"/>
          </a:xfrm>
        </p:spPr>
        <p:txBody>
          <a:bodyPr anchor="b" anchorCtr="0">
            <a:normAutofit/>
          </a:bodyPr>
          <a:lstStyle>
            <a:lvl1pPr marL="0" indent="0">
              <a:buNone/>
              <a:defRPr sz="1000">
                <a:latin typeface="+mj-lt"/>
              </a:defRPr>
            </a:lvl1pPr>
          </a:lstStyle>
          <a:p>
            <a:pPr lvl="0"/>
            <a:r>
              <a:rPr lang="en-US"/>
              <a:t>Notes:</a:t>
            </a:r>
          </a:p>
        </p:txBody>
      </p:sp>
      <p:pic>
        <p:nvPicPr>
          <p:cNvPr id="13" name="Picture 12">
            <a:extLst>
              <a:ext uri="{FF2B5EF4-FFF2-40B4-BE49-F238E27FC236}">
                <a16:creationId xmlns:a16="http://schemas.microsoft.com/office/drawing/2014/main" id="{37C45045-0272-BB25-BA65-FAD99B0625A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82138" y="6475863"/>
            <a:ext cx="4026090" cy="146577"/>
          </a:xfrm>
          <a:prstGeom prst="rect">
            <a:avLst/>
          </a:prstGeom>
        </p:spPr>
      </p:pic>
    </p:spTree>
    <p:extLst>
      <p:ext uri="{BB962C8B-B14F-4D97-AF65-F5344CB8AC3E}">
        <p14:creationId xmlns:p14="http://schemas.microsoft.com/office/powerpoint/2010/main" val="52737540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lide + picture">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199" y="1406525"/>
            <a:ext cx="5004355" cy="4351338"/>
          </a:xfrm>
        </p:spPr>
        <p:txBody>
          <a:bodyPr/>
          <a:lstStyle>
            <a:lvl1pPr marL="347663" indent="-347663">
              <a:buClr>
                <a:srgbClr val="006498"/>
              </a:buClr>
              <a:buFont typeface=".AppleSystemUIFont" charset="-120"/>
              <a:buChar char="+"/>
              <a:tabLst/>
              <a:defRPr>
                <a:solidFill>
                  <a:schemeClr val="bg2">
                    <a:lumMod val="25000"/>
                  </a:schemeClr>
                </a:solidFill>
              </a:defRPr>
            </a:lvl1pPr>
            <a:lvl2pPr marL="808038" indent="-350838">
              <a:buClr>
                <a:srgbClr val="006498"/>
              </a:buClr>
              <a:buFont typeface=".AppleSystemUIFont" charset="-120"/>
              <a:buChar char="+"/>
              <a:tabLst/>
              <a:defRPr>
                <a:solidFill>
                  <a:schemeClr val="bg2">
                    <a:lumMod val="25000"/>
                  </a:schemeClr>
                </a:solidFill>
              </a:defRPr>
            </a:lvl2pPr>
            <a:lvl3pPr marL="1143000" indent="-228600">
              <a:buClr>
                <a:srgbClr val="006498"/>
              </a:buClr>
              <a:buFont typeface=".AppleSystemUIFont" charset="-120"/>
              <a:buChar char="+"/>
              <a:defRPr>
                <a:solidFill>
                  <a:schemeClr val="bg2">
                    <a:lumMod val="25000"/>
                  </a:schemeClr>
                </a:solidFill>
              </a:defRPr>
            </a:lvl3pPr>
            <a:lvl4pPr marL="1600200" indent="-228600">
              <a:buClr>
                <a:srgbClr val="006498"/>
              </a:buClr>
              <a:buFont typeface=".AppleSystemUIFont" charset="-120"/>
              <a:buChar char="+"/>
              <a:defRPr>
                <a:solidFill>
                  <a:schemeClr val="bg2">
                    <a:lumMod val="25000"/>
                  </a:schemeClr>
                </a:solidFill>
              </a:defRPr>
            </a:lvl4pPr>
            <a:lvl5pPr marL="2057400" indent="-228600">
              <a:buClr>
                <a:srgbClr val="006498"/>
              </a:buClr>
              <a:buFont typeface=".AppleSystemUIFont" charset="-120"/>
              <a:buChar char="+"/>
              <a:defRPr>
                <a:solidFill>
                  <a:schemeClr val="bg2">
                    <a:lumMod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DBB69489-DF73-4A76-950F-93D686310CE9}" type="slidenum">
              <a:rPr lang="en-US" smtClean="0"/>
              <a:t>‹#›</a:t>
            </a:fld>
            <a:endParaRPr lang="en-US"/>
          </a:p>
        </p:txBody>
      </p:sp>
      <p:cxnSp>
        <p:nvCxnSpPr>
          <p:cNvPr id="8" name="Straight Connector 7"/>
          <p:cNvCxnSpPr/>
          <p:nvPr userDrawn="1"/>
        </p:nvCxnSpPr>
        <p:spPr>
          <a:xfrm>
            <a:off x="0" y="783771"/>
            <a:ext cx="12192000" cy="0"/>
          </a:xfrm>
          <a:prstGeom prst="line">
            <a:avLst/>
          </a:prstGeom>
          <a:ln w="22225">
            <a:solidFill>
              <a:schemeClr val="tx1">
                <a:alpha val="12000"/>
              </a:schemeClr>
            </a:solidFill>
          </a:ln>
        </p:spPr>
        <p:style>
          <a:lnRef idx="1">
            <a:schemeClr val="accent1"/>
          </a:lnRef>
          <a:fillRef idx="0">
            <a:schemeClr val="accent1"/>
          </a:fillRef>
          <a:effectRef idx="0">
            <a:schemeClr val="accent1"/>
          </a:effectRef>
          <a:fontRef idx="minor">
            <a:schemeClr val="tx1"/>
          </a:fontRef>
        </p:style>
      </p:cxnSp>
      <p:sp>
        <p:nvSpPr>
          <p:cNvPr id="12" name="Picture Placeholder 11">
            <a:extLst>
              <a:ext uri="{FF2B5EF4-FFF2-40B4-BE49-F238E27FC236}">
                <a16:creationId xmlns:a16="http://schemas.microsoft.com/office/drawing/2014/main" id="{F94F9540-04CD-25AC-FE15-3416943765E8}"/>
              </a:ext>
            </a:extLst>
          </p:cNvPr>
          <p:cNvSpPr>
            <a:spLocks noGrp="1"/>
          </p:cNvSpPr>
          <p:nvPr>
            <p:ph type="pic" sz="quarter" idx="15"/>
          </p:nvPr>
        </p:nvSpPr>
        <p:spPr>
          <a:xfrm>
            <a:off x="6286500" y="784226"/>
            <a:ext cx="5905500" cy="4973638"/>
          </a:xfrm>
        </p:spPr>
        <p:txBody>
          <a:bodyPr/>
          <a:lstStyle/>
          <a:p>
            <a:r>
              <a:rPr lang="en-US"/>
              <a:t>Click icon to add picture</a:t>
            </a:r>
          </a:p>
        </p:txBody>
      </p:sp>
      <p:sp>
        <p:nvSpPr>
          <p:cNvPr id="13" name="Title 1">
            <a:extLst>
              <a:ext uri="{FF2B5EF4-FFF2-40B4-BE49-F238E27FC236}">
                <a16:creationId xmlns:a16="http://schemas.microsoft.com/office/drawing/2014/main" id="{4D414515-7094-EA51-C7B1-DAFC643355E8}"/>
              </a:ext>
            </a:extLst>
          </p:cNvPr>
          <p:cNvSpPr>
            <a:spLocks noGrp="1"/>
          </p:cNvSpPr>
          <p:nvPr>
            <p:ph type="title" hasCustomPrompt="1"/>
          </p:nvPr>
        </p:nvSpPr>
        <p:spPr>
          <a:xfrm>
            <a:off x="838199" y="379685"/>
            <a:ext cx="10515601" cy="276999"/>
          </a:xfrm>
        </p:spPr>
        <p:txBody>
          <a:bodyPr lIns="0" tIns="0" rIns="0" bIns="0" anchor="t" anchorCtr="0">
            <a:spAutoFit/>
          </a:bodyPr>
          <a:lstStyle>
            <a:lvl1pPr>
              <a:defRPr sz="2000" b="1" i="0" cap="all" baseline="0">
                <a:solidFill>
                  <a:srgbClr val="552733"/>
                </a:solidFill>
                <a:latin typeface="Arial" charset="0"/>
                <a:ea typeface="Arial" charset="0"/>
                <a:cs typeface="Arial" charset="0"/>
              </a:defRPr>
            </a:lvl1pPr>
          </a:lstStyle>
          <a:p>
            <a:r>
              <a:rPr lang="en-US"/>
              <a:t>Slide title</a:t>
            </a:r>
          </a:p>
        </p:txBody>
      </p:sp>
      <p:cxnSp>
        <p:nvCxnSpPr>
          <p:cNvPr id="14" name="Straight Connector 13">
            <a:extLst>
              <a:ext uri="{FF2B5EF4-FFF2-40B4-BE49-F238E27FC236}">
                <a16:creationId xmlns:a16="http://schemas.microsoft.com/office/drawing/2014/main" id="{CFC0A740-3462-CE61-FEDF-9A42CFF6CA1C}"/>
              </a:ext>
            </a:extLst>
          </p:cNvPr>
          <p:cNvCxnSpPr/>
          <p:nvPr userDrawn="1"/>
        </p:nvCxnSpPr>
        <p:spPr>
          <a:xfrm>
            <a:off x="491929" y="378341"/>
            <a:ext cx="0" cy="193853"/>
          </a:xfrm>
          <a:prstGeom prst="line">
            <a:avLst/>
          </a:prstGeom>
          <a:ln w="88900">
            <a:solidFill>
              <a:srgbClr val="86AB5D"/>
            </a:solidFill>
          </a:ln>
        </p:spPr>
        <p:style>
          <a:lnRef idx="1">
            <a:schemeClr val="accent1"/>
          </a:lnRef>
          <a:fillRef idx="0">
            <a:schemeClr val="accent1"/>
          </a:fillRef>
          <a:effectRef idx="0">
            <a:schemeClr val="accent1"/>
          </a:effectRef>
          <a:fontRef idx="minor">
            <a:schemeClr val="tx1"/>
          </a:fontRef>
        </p:style>
      </p:cxnSp>
      <p:sp>
        <p:nvSpPr>
          <p:cNvPr id="2" name="Text Placeholder 8">
            <a:extLst>
              <a:ext uri="{FF2B5EF4-FFF2-40B4-BE49-F238E27FC236}">
                <a16:creationId xmlns:a16="http://schemas.microsoft.com/office/drawing/2014/main" id="{79C10DFE-EE27-B262-E9E8-95A00E9B3F44}"/>
              </a:ext>
            </a:extLst>
          </p:cNvPr>
          <p:cNvSpPr>
            <a:spLocks noGrp="1"/>
          </p:cNvSpPr>
          <p:nvPr>
            <p:ph type="body" sz="quarter" idx="13" hasCustomPrompt="1"/>
          </p:nvPr>
        </p:nvSpPr>
        <p:spPr>
          <a:xfrm>
            <a:off x="838200" y="5891213"/>
            <a:ext cx="10515600" cy="365125"/>
          </a:xfrm>
        </p:spPr>
        <p:txBody>
          <a:bodyPr anchor="b" anchorCtr="0">
            <a:normAutofit/>
          </a:bodyPr>
          <a:lstStyle>
            <a:lvl1pPr marL="0" indent="0">
              <a:buNone/>
              <a:defRPr sz="1000">
                <a:latin typeface="+mj-lt"/>
              </a:defRPr>
            </a:lvl1pPr>
          </a:lstStyle>
          <a:p>
            <a:pPr lvl="0"/>
            <a:r>
              <a:rPr lang="en-US"/>
              <a:t>Notes:</a:t>
            </a:r>
          </a:p>
        </p:txBody>
      </p:sp>
      <p:pic>
        <p:nvPicPr>
          <p:cNvPr id="4" name="Picture 3">
            <a:extLst>
              <a:ext uri="{FF2B5EF4-FFF2-40B4-BE49-F238E27FC236}">
                <a16:creationId xmlns:a16="http://schemas.microsoft.com/office/drawing/2014/main" id="{BD6C1AA8-6D01-3BFF-F83E-907F455CF10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82138" y="6475863"/>
            <a:ext cx="4026090" cy="146577"/>
          </a:xfrm>
          <a:prstGeom prst="rect">
            <a:avLst/>
          </a:prstGeom>
        </p:spPr>
      </p:pic>
    </p:spTree>
    <p:extLst>
      <p:ext uri="{BB962C8B-B14F-4D97-AF65-F5344CB8AC3E}">
        <p14:creationId xmlns:p14="http://schemas.microsoft.com/office/powerpoint/2010/main" val="237519700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B6245E6-43FE-3EF2-4251-F86DCABAF598}"/>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4" name="Rectangle 3">
            <a:extLst>
              <a:ext uri="{FF2B5EF4-FFF2-40B4-BE49-F238E27FC236}">
                <a16:creationId xmlns:a16="http://schemas.microsoft.com/office/drawing/2014/main" id="{210A2E61-A703-94E7-B6E4-2D32CE38E922}"/>
              </a:ext>
            </a:extLst>
          </p:cNvPr>
          <p:cNvSpPr/>
          <p:nvPr userDrawn="1"/>
        </p:nvSpPr>
        <p:spPr>
          <a:xfrm>
            <a:off x="0" y="0"/>
            <a:ext cx="12192000" cy="6858000"/>
          </a:xfrm>
          <a:prstGeom prst="rect">
            <a:avLst/>
          </a:prstGeom>
          <a:solidFill>
            <a:srgbClr val="55273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D03A1B05-0E0C-E41F-902B-91BF66229314}"/>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12176" y="6094712"/>
            <a:ext cx="11269248" cy="410277"/>
          </a:xfrm>
          <a:prstGeom prst="rect">
            <a:avLst/>
          </a:prstGeom>
        </p:spPr>
      </p:pic>
      <p:cxnSp>
        <p:nvCxnSpPr>
          <p:cNvPr id="9" name="Straight Connector 8">
            <a:extLst>
              <a:ext uri="{FF2B5EF4-FFF2-40B4-BE49-F238E27FC236}">
                <a16:creationId xmlns:a16="http://schemas.microsoft.com/office/drawing/2014/main" id="{BBA84757-CD21-17C8-DD63-3A794016C694}"/>
              </a:ext>
            </a:extLst>
          </p:cNvPr>
          <p:cNvCxnSpPr/>
          <p:nvPr userDrawn="1"/>
        </p:nvCxnSpPr>
        <p:spPr>
          <a:xfrm>
            <a:off x="-220717" y="5859783"/>
            <a:ext cx="1261241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5654155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Alt closing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B6245E6-43FE-3EF2-4251-F86DCABAF598}"/>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4" name="Rectangle 3">
            <a:extLst>
              <a:ext uri="{FF2B5EF4-FFF2-40B4-BE49-F238E27FC236}">
                <a16:creationId xmlns:a16="http://schemas.microsoft.com/office/drawing/2014/main" id="{210A2E61-A703-94E7-B6E4-2D32CE38E922}"/>
              </a:ext>
            </a:extLst>
          </p:cNvPr>
          <p:cNvSpPr/>
          <p:nvPr userDrawn="1"/>
        </p:nvSpPr>
        <p:spPr>
          <a:xfrm>
            <a:off x="0" y="0"/>
            <a:ext cx="12192000" cy="6858000"/>
          </a:xfrm>
          <a:prstGeom prst="rect">
            <a:avLst/>
          </a:prstGeom>
          <a:solidFill>
            <a:srgbClr val="55273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565DC852-CDAB-2F2E-BC81-4F2A1B4EC8BF}"/>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1" y="5182885"/>
            <a:ext cx="3463691" cy="1030383"/>
          </a:xfrm>
          <a:prstGeom prst="rect">
            <a:avLst/>
          </a:prstGeom>
        </p:spPr>
      </p:pic>
      <p:pic>
        <p:nvPicPr>
          <p:cNvPr id="14" name="Picture 13">
            <a:extLst>
              <a:ext uri="{FF2B5EF4-FFF2-40B4-BE49-F238E27FC236}">
                <a16:creationId xmlns:a16="http://schemas.microsoft.com/office/drawing/2014/main" id="{2C5948C3-504B-02F2-C42E-F7C0031817E0}"/>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a:xfrm>
            <a:off x="9170426" y="5182885"/>
            <a:ext cx="3021574" cy="1030383"/>
          </a:xfrm>
          <a:prstGeom prst="rect">
            <a:avLst/>
          </a:prstGeom>
        </p:spPr>
      </p:pic>
      <p:pic>
        <p:nvPicPr>
          <p:cNvPr id="6" name="Picture 5">
            <a:extLst>
              <a:ext uri="{FF2B5EF4-FFF2-40B4-BE49-F238E27FC236}">
                <a16:creationId xmlns:a16="http://schemas.microsoft.com/office/drawing/2014/main" id="{8D7E4BE0-5AA4-DF00-D4FC-8E991B1326EF}"/>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2252025" y="87493"/>
            <a:ext cx="7687951" cy="6443729"/>
          </a:xfrm>
          <a:prstGeom prst="rect">
            <a:avLst/>
          </a:prstGeom>
        </p:spPr>
      </p:pic>
      <p:sp>
        <p:nvSpPr>
          <p:cNvPr id="7" name="TextBox 6">
            <a:extLst>
              <a:ext uri="{FF2B5EF4-FFF2-40B4-BE49-F238E27FC236}">
                <a16:creationId xmlns:a16="http://schemas.microsoft.com/office/drawing/2014/main" id="{EF5947A2-7DFD-C0C5-980E-01D07CD4A9DA}"/>
              </a:ext>
            </a:extLst>
          </p:cNvPr>
          <p:cNvSpPr txBox="1"/>
          <p:nvPr userDrawn="1"/>
        </p:nvSpPr>
        <p:spPr>
          <a:xfrm>
            <a:off x="2485534" y="883442"/>
            <a:ext cx="7220932" cy="369332"/>
          </a:xfrm>
          <a:prstGeom prst="rect">
            <a:avLst/>
          </a:prstGeom>
          <a:noFill/>
        </p:spPr>
        <p:txBody>
          <a:bodyPr wrap="square" rtlCol="0">
            <a:spAutoFit/>
          </a:bodyPr>
          <a:lstStyle/>
          <a:p>
            <a:pPr algn="ctr"/>
            <a:r>
              <a:rPr lang="en-US">
                <a:solidFill>
                  <a:srgbClr val="86AB5D"/>
                </a:solidFill>
                <a:latin typeface="Arial" charset="0"/>
                <a:ea typeface="Arial" charset="0"/>
                <a:cs typeface="Arial" charset="0"/>
              </a:rPr>
              <a:t>CONTACT ME</a:t>
            </a:r>
          </a:p>
        </p:txBody>
      </p:sp>
      <p:cxnSp>
        <p:nvCxnSpPr>
          <p:cNvPr id="11" name="Straight Connector 10">
            <a:extLst>
              <a:ext uri="{FF2B5EF4-FFF2-40B4-BE49-F238E27FC236}">
                <a16:creationId xmlns:a16="http://schemas.microsoft.com/office/drawing/2014/main" id="{7B8A4FBE-F0C0-E049-13DF-68E965FD4B3F}"/>
              </a:ext>
            </a:extLst>
          </p:cNvPr>
          <p:cNvCxnSpPr>
            <a:cxnSpLocks/>
          </p:cNvCxnSpPr>
          <p:nvPr userDrawn="1"/>
        </p:nvCxnSpPr>
        <p:spPr>
          <a:xfrm>
            <a:off x="4909595" y="1394182"/>
            <a:ext cx="2372810" cy="0"/>
          </a:xfrm>
          <a:prstGeom prst="line">
            <a:avLst/>
          </a:prstGeom>
          <a:ln w="12700">
            <a:solidFill>
              <a:schemeClr val="tx1">
                <a:lumMod val="50000"/>
                <a:lumOff val="50000"/>
                <a:alpha val="49000"/>
              </a:schemeClr>
            </a:solidFill>
          </a:ln>
        </p:spPr>
        <p:style>
          <a:lnRef idx="1">
            <a:schemeClr val="accent1"/>
          </a:lnRef>
          <a:fillRef idx="0">
            <a:schemeClr val="accent1"/>
          </a:fillRef>
          <a:effectRef idx="0">
            <a:schemeClr val="accent1"/>
          </a:effectRef>
          <a:fontRef idx="minor">
            <a:schemeClr val="tx1"/>
          </a:fontRef>
        </p:style>
      </p:cxnSp>
      <p:pic>
        <p:nvPicPr>
          <p:cNvPr id="12" name="Picture 11">
            <a:extLst>
              <a:ext uri="{FF2B5EF4-FFF2-40B4-BE49-F238E27FC236}">
                <a16:creationId xmlns:a16="http://schemas.microsoft.com/office/drawing/2014/main" id="{7537B438-3289-22AB-FB24-B645AFF91037}"/>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2560026" y="5457693"/>
            <a:ext cx="7164371" cy="480767"/>
          </a:xfrm>
          <a:prstGeom prst="rect">
            <a:avLst/>
          </a:prstGeom>
        </p:spPr>
      </p:pic>
      <p:cxnSp>
        <p:nvCxnSpPr>
          <p:cNvPr id="13" name="Straight Connector 12">
            <a:extLst>
              <a:ext uri="{FF2B5EF4-FFF2-40B4-BE49-F238E27FC236}">
                <a16:creationId xmlns:a16="http://schemas.microsoft.com/office/drawing/2014/main" id="{3FEF53F0-39CF-9AE3-A13A-62395A06F96F}"/>
              </a:ext>
            </a:extLst>
          </p:cNvPr>
          <p:cNvCxnSpPr/>
          <p:nvPr userDrawn="1"/>
        </p:nvCxnSpPr>
        <p:spPr>
          <a:xfrm>
            <a:off x="2842830" y="5022768"/>
            <a:ext cx="6636470" cy="0"/>
          </a:xfrm>
          <a:prstGeom prst="line">
            <a:avLst/>
          </a:prstGeom>
          <a:ln w="12700">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sp>
        <p:nvSpPr>
          <p:cNvPr id="16" name="Text Placeholder 15">
            <a:extLst>
              <a:ext uri="{FF2B5EF4-FFF2-40B4-BE49-F238E27FC236}">
                <a16:creationId xmlns:a16="http://schemas.microsoft.com/office/drawing/2014/main" id="{F6A28544-B2FF-0329-C0D0-D9226D3E3272}"/>
              </a:ext>
            </a:extLst>
          </p:cNvPr>
          <p:cNvSpPr>
            <a:spLocks noGrp="1"/>
          </p:cNvSpPr>
          <p:nvPr>
            <p:ph type="body" sz="quarter" idx="10" hasCustomPrompt="1"/>
          </p:nvPr>
        </p:nvSpPr>
        <p:spPr>
          <a:xfrm>
            <a:off x="3302000" y="1641400"/>
            <a:ext cx="5588000" cy="930275"/>
          </a:xfrm>
        </p:spPr>
        <p:txBody>
          <a:bodyPr/>
          <a:lstStyle>
            <a:lvl1pPr marL="0" indent="0" algn="ctr">
              <a:buNone/>
              <a:defRPr lang="en-US" sz="1800" b="1" kern="1200" cap="all" dirty="0" smtClean="0">
                <a:solidFill>
                  <a:srgbClr val="0066A3"/>
                </a:solidFill>
                <a:latin typeface="Arial" charset="0"/>
                <a:ea typeface="Arial" charset="0"/>
                <a:cs typeface="Arial" charset="0"/>
              </a:defRPr>
            </a:lvl1pPr>
            <a:lvl2pPr marL="0" indent="0" algn="ctr">
              <a:buNone/>
              <a:defRPr lang="en-US" sz="1800" i="1" kern="1200" dirty="0" smtClean="0">
                <a:solidFill>
                  <a:schemeClr val="tx1">
                    <a:lumMod val="50000"/>
                    <a:lumOff val="50000"/>
                  </a:schemeClr>
                </a:solidFill>
                <a:latin typeface="Arial" charset="0"/>
                <a:ea typeface="Arial" charset="0"/>
                <a:cs typeface="Arial" charset="0"/>
              </a:defRPr>
            </a:lvl2pPr>
            <a:lvl3pPr marL="0" indent="0" algn="ctr" defTabSz="914400" rtl="0" eaLnBrk="1" latinLnBrk="0" hangingPunct="1">
              <a:buNone/>
              <a:defRPr lang="en-US" sz="1600" kern="1200" dirty="0" smtClean="0">
                <a:solidFill>
                  <a:schemeClr val="tx1"/>
                </a:solidFill>
                <a:latin typeface="Arial" charset="0"/>
                <a:ea typeface="Arial" charset="0"/>
                <a:cs typeface="Arial" charset="0"/>
              </a:defRPr>
            </a:lvl3pPr>
            <a:lvl4pPr marL="0" indent="0" algn="ctr" defTabSz="914400" rtl="0" eaLnBrk="1" latinLnBrk="0" hangingPunct="1">
              <a:buNone/>
              <a:defRPr lang="en-US" sz="1600" kern="1200" dirty="0" smtClean="0">
                <a:solidFill>
                  <a:schemeClr val="tx1"/>
                </a:solidFill>
                <a:latin typeface="Arial" charset="0"/>
                <a:ea typeface="Arial" charset="0"/>
                <a:cs typeface="Arial" charset="0"/>
              </a:defRPr>
            </a:lvl4pPr>
            <a:lvl5pPr marL="0" indent="0" algn="ctr" defTabSz="914400" rtl="0" eaLnBrk="1" latinLnBrk="0" hangingPunct="1">
              <a:buNone/>
              <a:defRPr lang="en-US" sz="1600" kern="1200" dirty="0">
                <a:solidFill>
                  <a:schemeClr val="tx1"/>
                </a:solidFill>
                <a:latin typeface="Arial" charset="0"/>
                <a:ea typeface="Arial" charset="0"/>
                <a:cs typeface="Arial" charset="0"/>
              </a:defRPr>
            </a:lvl5pPr>
          </a:lstStyle>
          <a:p>
            <a:pPr lvl="0"/>
            <a:r>
              <a:rPr lang="en-US"/>
              <a:t>Your Name</a:t>
            </a:r>
          </a:p>
          <a:p>
            <a:pPr lvl="1"/>
            <a:r>
              <a:rPr lang="en-US"/>
              <a:t>Second level</a:t>
            </a:r>
          </a:p>
          <a:p>
            <a:pPr lvl="1"/>
            <a:endParaRPr lang="en-US"/>
          </a:p>
          <a:p>
            <a:pPr lvl="2"/>
            <a:r>
              <a:rPr lang="en-US"/>
              <a:t>Address</a:t>
            </a:r>
          </a:p>
          <a:p>
            <a:pPr lvl="2"/>
            <a:r>
              <a:rPr lang="en-US"/>
              <a:t>Email</a:t>
            </a:r>
          </a:p>
          <a:p>
            <a:pPr lvl="2"/>
            <a:r>
              <a:rPr lang="en-US"/>
              <a:t>Phone</a:t>
            </a:r>
          </a:p>
        </p:txBody>
      </p:sp>
    </p:spTree>
    <p:extLst>
      <p:ext uri="{BB962C8B-B14F-4D97-AF65-F5344CB8AC3E}">
        <p14:creationId xmlns:p14="http://schemas.microsoft.com/office/powerpoint/2010/main" val="120573085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Flashy Agenda">
    <p:spTree>
      <p:nvGrpSpPr>
        <p:cNvPr id="1" name=""/>
        <p:cNvGrpSpPr/>
        <p:nvPr/>
      </p:nvGrpSpPr>
      <p:grpSpPr>
        <a:xfrm>
          <a:off x="0" y="0"/>
          <a:ext cx="0" cy="0"/>
          <a:chOff x="0" y="0"/>
          <a:chExt cx="0" cy="0"/>
        </a:xfrm>
      </p:grpSpPr>
      <p:pic>
        <p:nvPicPr>
          <p:cNvPr id="5" name="Picture 4" descr="A picture containing blur&#10;&#10;Description automatically generated">
            <a:extLst>
              <a:ext uri="{FF2B5EF4-FFF2-40B4-BE49-F238E27FC236}">
                <a16:creationId xmlns:a16="http://schemas.microsoft.com/office/drawing/2014/main" id="{297E0C72-5597-4250-870E-F883D9FBC2A3}"/>
              </a:ext>
            </a:extLst>
          </p:cNvPr>
          <p:cNvPicPr>
            <a:picLocks noChangeAspect="1"/>
          </p:cNvPicPr>
          <p:nvPr userDrawn="1"/>
        </p:nvPicPr>
        <p:blipFill rotWithShape="1">
          <a:blip r:embed="rId2" cstate="email">
            <a:duotone>
              <a:schemeClr val="accent5">
                <a:shade val="45000"/>
                <a:satMod val="135000"/>
              </a:schemeClr>
              <a:prstClr val="white"/>
            </a:duotone>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a:ext>
            </a:extLst>
          </a:blip>
          <a:srcRect/>
          <a:stretch/>
        </p:blipFill>
        <p:spPr>
          <a:xfrm>
            <a:off x="0" y="0"/>
            <a:ext cx="5714055" cy="6858000"/>
          </a:xfrm>
          <a:prstGeom prst="rect">
            <a:avLst/>
          </a:prstGeom>
        </p:spPr>
      </p:pic>
      <p:sp>
        <p:nvSpPr>
          <p:cNvPr id="29" name="Flowchart: Data 11">
            <a:extLst>
              <a:ext uri="{FF2B5EF4-FFF2-40B4-BE49-F238E27FC236}">
                <a16:creationId xmlns:a16="http://schemas.microsoft.com/office/drawing/2014/main" id="{13FD1C0E-C5D5-4FB0-B8C6-7676BBD12FEE}"/>
              </a:ext>
            </a:extLst>
          </p:cNvPr>
          <p:cNvSpPr/>
          <p:nvPr userDrawn="1"/>
        </p:nvSpPr>
        <p:spPr>
          <a:xfrm>
            <a:off x="4725574" y="-8915"/>
            <a:ext cx="1950648" cy="6866915"/>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 fmla="*/ 0 w 13887"/>
              <a:gd name="connsiteY0" fmla="*/ 10000 h 10000"/>
              <a:gd name="connsiteX1" fmla="*/ 2000 w 13887"/>
              <a:gd name="connsiteY1" fmla="*/ 0 h 10000"/>
              <a:gd name="connsiteX2" fmla="*/ 13887 w 13887"/>
              <a:gd name="connsiteY2" fmla="*/ 0 h 10000"/>
              <a:gd name="connsiteX3" fmla="*/ 8000 w 13887"/>
              <a:gd name="connsiteY3" fmla="*/ 10000 h 10000"/>
              <a:gd name="connsiteX4" fmla="*/ 0 w 13887"/>
              <a:gd name="connsiteY4" fmla="*/ 10000 h 10000"/>
              <a:gd name="connsiteX0" fmla="*/ 0 w 13887"/>
              <a:gd name="connsiteY0" fmla="*/ 10013 h 10013"/>
              <a:gd name="connsiteX1" fmla="*/ 5734 w 13887"/>
              <a:gd name="connsiteY1" fmla="*/ 0 h 10013"/>
              <a:gd name="connsiteX2" fmla="*/ 13887 w 13887"/>
              <a:gd name="connsiteY2" fmla="*/ 13 h 10013"/>
              <a:gd name="connsiteX3" fmla="*/ 8000 w 13887"/>
              <a:gd name="connsiteY3" fmla="*/ 10013 h 10013"/>
              <a:gd name="connsiteX4" fmla="*/ 0 w 13887"/>
              <a:gd name="connsiteY4" fmla="*/ 10013 h 10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887" h="10013">
                <a:moveTo>
                  <a:pt x="0" y="10013"/>
                </a:moveTo>
                <a:lnTo>
                  <a:pt x="5734" y="0"/>
                </a:lnTo>
                <a:lnTo>
                  <a:pt x="13887" y="13"/>
                </a:lnTo>
                <a:lnTo>
                  <a:pt x="8000" y="10013"/>
                </a:lnTo>
                <a:lnTo>
                  <a:pt x="0" y="1001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Slide Number Placeholder 5">
            <a:extLst>
              <a:ext uri="{FF2B5EF4-FFF2-40B4-BE49-F238E27FC236}">
                <a16:creationId xmlns:a16="http://schemas.microsoft.com/office/drawing/2014/main" id="{33BB4951-A851-B396-2966-C661A4AE0B7B}"/>
              </a:ext>
            </a:extLst>
          </p:cNvPr>
          <p:cNvSpPr>
            <a:spLocks noGrp="1"/>
          </p:cNvSpPr>
          <p:nvPr>
            <p:ph type="sldNum" sz="quarter" idx="12"/>
          </p:nvPr>
        </p:nvSpPr>
        <p:spPr>
          <a:xfrm>
            <a:off x="8610600" y="6356350"/>
            <a:ext cx="2743200" cy="365125"/>
          </a:xfrm>
        </p:spPr>
        <p:txBody>
          <a:bodyPr/>
          <a:lstStyle/>
          <a:p>
            <a:fld id="{DBB69489-DF73-4A76-950F-93D686310CE9}" type="slidenum">
              <a:rPr lang="en-US" smtClean="0"/>
              <a:t>‹#›</a:t>
            </a:fld>
            <a:endParaRPr lang="en-US"/>
          </a:p>
        </p:txBody>
      </p:sp>
      <p:pic>
        <p:nvPicPr>
          <p:cNvPr id="6" name="Picture 5">
            <a:extLst>
              <a:ext uri="{FF2B5EF4-FFF2-40B4-BE49-F238E27FC236}">
                <a16:creationId xmlns:a16="http://schemas.microsoft.com/office/drawing/2014/main" id="{EF1BFABE-CE95-065B-5685-0F140E5EAE14}"/>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82138" y="6475863"/>
            <a:ext cx="4026090" cy="146577"/>
          </a:xfrm>
          <a:prstGeom prst="rect">
            <a:avLst/>
          </a:prstGeom>
        </p:spPr>
      </p:pic>
    </p:spTree>
    <p:extLst>
      <p:ext uri="{BB962C8B-B14F-4D97-AF65-F5344CB8AC3E}">
        <p14:creationId xmlns:p14="http://schemas.microsoft.com/office/powerpoint/2010/main" val="15874096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DBB69489-DF73-4A76-950F-93D686310CE9}" type="slidenum">
              <a:rPr lang="en-US" smtClean="0"/>
              <a:t>‹#›</a:t>
            </a:fld>
            <a:endParaRPr lang="en-US"/>
          </a:p>
        </p:txBody>
      </p:sp>
      <p:sp>
        <p:nvSpPr>
          <p:cNvPr id="4" name="Title 1">
            <a:extLst>
              <a:ext uri="{FF2B5EF4-FFF2-40B4-BE49-F238E27FC236}">
                <a16:creationId xmlns:a16="http://schemas.microsoft.com/office/drawing/2014/main" id="{0CEB90DA-34C9-2484-6BC0-38A7F6D45EE5}"/>
              </a:ext>
            </a:extLst>
          </p:cNvPr>
          <p:cNvSpPr>
            <a:spLocks noGrp="1"/>
          </p:cNvSpPr>
          <p:nvPr>
            <p:ph type="title" hasCustomPrompt="1"/>
          </p:nvPr>
        </p:nvSpPr>
        <p:spPr>
          <a:xfrm>
            <a:off x="838199" y="379685"/>
            <a:ext cx="10515601" cy="276999"/>
          </a:xfrm>
        </p:spPr>
        <p:txBody>
          <a:bodyPr lIns="0" tIns="0" rIns="0" bIns="0" anchor="t" anchorCtr="0">
            <a:spAutoFit/>
          </a:bodyPr>
          <a:lstStyle>
            <a:lvl1pPr>
              <a:defRPr sz="2000" b="1" i="0" cap="all" baseline="0">
                <a:solidFill>
                  <a:srgbClr val="552733"/>
                </a:solidFill>
                <a:latin typeface="Arial" charset="0"/>
                <a:ea typeface="Arial" charset="0"/>
                <a:cs typeface="Arial" charset="0"/>
              </a:defRPr>
            </a:lvl1pPr>
          </a:lstStyle>
          <a:p>
            <a:r>
              <a:rPr lang="en-US"/>
              <a:t>Slide title</a:t>
            </a:r>
          </a:p>
        </p:txBody>
      </p:sp>
      <p:cxnSp>
        <p:nvCxnSpPr>
          <p:cNvPr id="5" name="Straight Connector 4">
            <a:extLst>
              <a:ext uri="{FF2B5EF4-FFF2-40B4-BE49-F238E27FC236}">
                <a16:creationId xmlns:a16="http://schemas.microsoft.com/office/drawing/2014/main" id="{FC605198-329C-FCE0-E338-BB93A0F2A0E1}"/>
              </a:ext>
            </a:extLst>
          </p:cNvPr>
          <p:cNvCxnSpPr/>
          <p:nvPr userDrawn="1"/>
        </p:nvCxnSpPr>
        <p:spPr>
          <a:xfrm>
            <a:off x="491929" y="378341"/>
            <a:ext cx="0" cy="193853"/>
          </a:xfrm>
          <a:prstGeom prst="line">
            <a:avLst/>
          </a:prstGeom>
          <a:ln w="88900">
            <a:solidFill>
              <a:srgbClr val="86AB5D"/>
            </a:solidFill>
          </a:ln>
        </p:spPr>
        <p:style>
          <a:lnRef idx="1">
            <a:schemeClr val="accent1"/>
          </a:lnRef>
          <a:fillRef idx="0">
            <a:schemeClr val="accent1"/>
          </a:fillRef>
          <a:effectRef idx="0">
            <a:schemeClr val="accent1"/>
          </a:effectRef>
          <a:fontRef idx="minor">
            <a:schemeClr val="tx1"/>
          </a:fontRef>
        </p:style>
      </p:cxnSp>
      <p:sp>
        <p:nvSpPr>
          <p:cNvPr id="9" name="Text Placeholder 8">
            <a:extLst>
              <a:ext uri="{FF2B5EF4-FFF2-40B4-BE49-F238E27FC236}">
                <a16:creationId xmlns:a16="http://schemas.microsoft.com/office/drawing/2014/main" id="{47A26056-E818-F33D-BD4C-95DF3E0370EE}"/>
              </a:ext>
            </a:extLst>
          </p:cNvPr>
          <p:cNvSpPr>
            <a:spLocks noGrp="1"/>
          </p:cNvSpPr>
          <p:nvPr>
            <p:ph type="body" sz="quarter" idx="13" hasCustomPrompt="1"/>
          </p:nvPr>
        </p:nvSpPr>
        <p:spPr>
          <a:xfrm>
            <a:off x="838200" y="5891213"/>
            <a:ext cx="10515600" cy="365125"/>
          </a:xfrm>
        </p:spPr>
        <p:txBody>
          <a:bodyPr anchor="b" anchorCtr="0">
            <a:normAutofit/>
          </a:bodyPr>
          <a:lstStyle>
            <a:lvl1pPr marL="0" indent="0">
              <a:buNone/>
              <a:defRPr sz="1000">
                <a:latin typeface="+mj-lt"/>
              </a:defRPr>
            </a:lvl1pPr>
          </a:lstStyle>
          <a:p>
            <a:pPr lvl="0"/>
            <a:r>
              <a:rPr lang="en-US"/>
              <a:t>Notes:</a:t>
            </a:r>
          </a:p>
        </p:txBody>
      </p:sp>
      <p:pic>
        <p:nvPicPr>
          <p:cNvPr id="3" name="Picture 2">
            <a:extLst>
              <a:ext uri="{FF2B5EF4-FFF2-40B4-BE49-F238E27FC236}">
                <a16:creationId xmlns:a16="http://schemas.microsoft.com/office/drawing/2014/main" id="{A626C1EA-69A5-C18F-A6BD-19AEADBE54B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82138" y="6475863"/>
            <a:ext cx="4026090" cy="146577"/>
          </a:xfrm>
          <a:prstGeom prst="rect">
            <a:avLst/>
          </a:prstGeom>
        </p:spPr>
      </p:pic>
    </p:spTree>
    <p:extLst>
      <p:ext uri="{BB962C8B-B14F-4D97-AF65-F5344CB8AC3E}">
        <p14:creationId xmlns:p14="http://schemas.microsoft.com/office/powerpoint/2010/main" val="15898473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and Content">
    <p:bg>
      <p:bgRef idx="1003">
        <a:schemeClr val="bg2"/>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DBB69489-DF73-4A76-950F-93D686310CE9}" type="slidenum">
              <a:rPr lang="en-US" smtClean="0"/>
              <a:t>‹#›</a:t>
            </a:fld>
            <a:endParaRPr lang="en-US"/>
          </a:p>
        </p:txBody>
      </p:sp>
      <p:sp>
        <p:nvSpPr>
          <p:cNvPr id="7" name="Rectangle 6">
            <a:extLst>
              <a:ext uri="{FF2B5EF4-FFF2-40B4-BE49-F238E27FC236}">
                <a16:creationId xmlns:a16="http://schemas.microsoft.com/office/drawing/2014/main" id="{9B659C18-8276-0146-8674-89A6C9CC1A6A}"/>
              </a:ext>
            </a:extLst>
          </p:cNvPr>
          <p:cNvSpPr/>
          <p:nvPr userDrawn="1"/>
        </p:nvSpPr>
        <p:spPr>
          <a:xfrm>
            <a:off x="5266822" y="6423496"/>
            <a:ext cx="5248696" cy="369332"/>
          </a:xfrm>
          <a:prstGeom prst="rect">
            <a:avLst/>
          </a:prstGeom>
        </p:spPr>
        <p:txBody>
          <a:bodyPr wrap="square">
            <a:spAutoFit/>
          </a:bodyPr>
          <a:lstStyle/>
          <a:p>
            <a:r>
              <a:rPr lang="en-US" sz="900">
                <a:solidFill>
                  <a:schemeClr val="bg2">
                    <a:lumMod val="25000"/>
                  </a:schemeClr>
                </a:solidFill>
                <a:latin typeface="Calibri" panose="020F0502020204030204" pitchFamily="34" charset="0"/>
              </a:rPr>
              <a:t>Copyright ©2024 Health Management Associates, Inc. All rights reserved. PROPRIETARY and CONFIDENTIAL</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900">
                <a:solidFill>
                  <a:schemeClr val="bg2">
                    <a:lumMod val="25000"/>
                  </a:schemeClr>
                </a:solidFill>
                <a:latin typeface="Calibri" panose="020F0502020204030204" pitchFamily="34" charset="0"/>
              </a:rPr>
              <a:t>Module 1: V1_06282024</a:t>
            </a:r>
            <a:endParaRPr lang="en-US" sz="900">
              <a:solidFill>
                <a:schemeClr val="bg2">
                  <a:lumMod val="25000"/>
                </a:schemeClr>
              </a:solidFill>
            </a:endParaRPr>
          </a:p>
        </p:txBody>
      </p:sp>
      <p:sp>
        <p:nvSpPr>
          <p:cNvPr id="4" name="Title 1">
            <a:extLst>
              <a:ext uri="{FF2B5EF4-FFF2-40B4-BE49-F238E27FC236}">
                <a16:creationId xmlns:a16="http://schemas.microsoft.com/office/drawing/2014/main" id="{0CEB90DA-34C9-2484-6BC0-38A7F6D45EE5}"/>
              </a:ext>
            </a:extLst>
          </p:cNvPr>
          <p:cNvSpPr>
            <a:spLocks noGrp="1"/>
          </p:cNvSpPr>
          <p:nvPr>
            <p:ph type="title" hasCustomPrompt="1"/>
          </p:nvPr>
        </p:nvSpPr>
        <p:spPr>
          <a:xfrm>
            <a:off x="838199" y="379685"/>
            <a:ext cx="10515601" cy="276999"/>
          </a:xfrm>
        </p:spPr>
        <p:txBody>
          <a:bodyPr lIns="0" tIns="0" rIns="0" bIns="0" anchor="t" anchorCtr="0">
            <a:spAutoFit/>
          </a:bodyPr>
          <a:lstStyle>
            <a:lvl1pPr>
              <a:defRPr sz="2000" b="1" i="0" cap="all" baseline="0">
                <a:solidFill>
                  <a:srgbClr val="552733"/>
                </a:solidFill>
                <a:latin typeface="Arial" charset="0"/>
                <a:ea typeface="Arial" charset="0"/>
                <a:cs typeface="Arial" charset="0"/>
              </a:defRPr>
            </a:lvl1pPr>
          </a:lstStyle>
          <a:p>
            <a:r>
              <a:rPr lang="en-US"/>
              <a:t>Slide title</a:t>
            </a:r>
          </a:p>
        </p:txBody>
      </p:sp>
      <p:cxnSp>
        <p:nvCxnSpPr>
          <p:cNvPr id="5" name="Straight Connector 4">
            <a:extLst>
              <a:ext uri="{FF2B5EF4-FFF2-40B4-BE49-F238E27FC236}">
                <a16:creationId xmlns:a16="http://schemas.microsoft.com/office/drawing/2014/main" id="{FC605198-329C-FCE0-E338-BB93A0F2A0E1}"/>
              </a:ext>
            </a:extLst>
          </p:cNvPr>
          <p:cNvCxnSpPr/>
          <p:nvPr userDrawn="1"/>
        </p:nvCxnSpPr>
        <p:spPr>
          <a:xfrm>
            <a:off x="491929" y="378341"/>
            <a:ext cx="0" cy="193853"/>
          </a:xfrm>
          <a:prstGeom prst="line">
            <a:avLst/>
          </a:prstGeom>
          <a:ln w="88900">
            <a:solidFill>
              <a:srgbClr val="86AB5D"/>
            </a:solidFill>
          </a:ln>
        </p:spPr>
        <p:style>
          <a:lnRef idx="1">
            <a:schemeClr val="accent1"/>
          </a:lnRef>
          <a:fillRef idx="0">
            <a:schemeClr val="accent1"/>
          </a:fillRef>
          <a:effectRef idx="0">
            <a:schemeClr val="accent1"/>
          </a:effectRef>
          <a:fontRef idx="minor">
            <a:schemeClr val="tx1"/>
          </a:fontRef>
        </p:style>
      </p:cxnSp>
      <p:sp>
        <p:nvSpPr>
          <p:cNvPr id="9" name="Text Placeholder 8">
            <a:extLst>
              <a:ext uri="{FF2B5EF4-FFF2-40B4-BE49-F238E27FC236}">
                <a16:creationId xmlns:a16="http://schemas.microsoft.com/office/drawing/2014/main" id="{47A26056-E818-F33D-BD4C-95DF3E0370EE}"/>
              </a:ext>
            </a:extLst>
          </p:cNvPr>
          <p:cNvSpPr>
            <a:spLocks noGrp="1"/>
          </p:cNvSpPr>
          <p:nvPr>
            <p:ph type="body" sz="quarter" idx="13" hasCustomPrompt="1"/>
          </p:nvPr>
        </p:nvSpPr>
        <p:spPr>
          <a:xfrm>
            <a:off x="838200" y="5891213"/>
            <a:ext cx="10515600" cy="365125"/>
          </a:xfrm>
        </p:spPr>
        <p:txBody>
          <a:bodyPr anchor="b" anchorCtr="0">
            <a:normAutofit/>
          </a:bodyPr>
          <a:lstStyle>
            <a:lvl1pPr marL="0" indent="0">
              <a:buNone/>
              <a:defRPr sz="1000">
                <a:latin typeface="+mj-lt"/>
              </a:defRPr>
            </a:lvl1pPr>
          </a:lstStyle>
          <a:p>
            <a:pPr lvl="0"/>
            <a:r>
              <a:rPr lang="en-US"/>
              <a:t>Notes:</a:t>
            </a:r>
          </a:p>
        </p:txBody>
      </p:sp>
      <p:pic>
        <p:nvPicPr>
          <p:cNvPr id="2" name="Picture 1">
            <a:extLst>
              <a:ext uri="{FF2B5EF4-FFF2-40B4-BE49-F238E27FC236}">
                <a16:creationId xmlns:a16="http://schemas.microsoft.com/office/drawing/2014/main" id="{4660F5BD-3D83-E0E2-5D1A-F8BB4826F2A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82138" y="6475863"/>
            <a:ext cx="4026090" cy="146577"/>
          </a:xfrm>
          <a:prstGeom prst="rect">
            <a:avLst/>
          </a:prstGeom>
        </p:spPr>
      </p:pic>
    </p:spTree>
    <p:extLst>
      <p:ext uri="{BB962C8B-B14F-4D97-AF65-F5344CB8AC3E}">
        <p14:creationId xmlns:p14="http://schemas.microsoft.com/office/powerpoint/2010/main" val="427561506"/>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Title and Content">
    <p:bg>
      <p:bgRef idx="1003">
        <a:schemeClr val="bg2"/>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DBB69489-DF73-4A76-950F-93D686310CE9}" type="slidenum">
              <a:rPr lang="en-US" smtClean="0"/>
              <a:t>‹#›</a:t>
            </a:fld>
            <a:endParaRPr lang="en-US"/>
          </a:p>
        </p:txBody>
      </p:sp>
      <p:sp>
        <p:nvSpPr>
          <p:cNvPr id="7" name="Rectangle 6">
            <a:extLst>
              <a:ext uri="{FF2B5EF4-FFF2-40B4-BE49-F238E27FC236}">
                <a16:creationId xmlns:a16="http://schemas.microsoft.com/office/drawing/2014/main" id="{9B659C18-8276-0146-8674-89A6C9CC1A6A}"/>
              </a:ext>
            </a:extLst>
          </p:cNvPr>
          <p:cNvSpPr/>
          <p:nvPr userDrawn="1"/>
        </p:nvSpPr>
        <p:spPr>
          <a:xfrm>
            <a:off x="5842555" y="6416626"/>
            <a:ext cx="5248696" cy="369332"/>
          </a:xfrm>
          <a:prstGeom prst="rect">
            <a:avLst/>
          </a:prstGeom>
        </p:spPr>
        <p:txBody>
          <a:bodyPr wrap="square">
            <a:spAutoFit/>
          </a:bodyPr>
          <a:lstStyle/>
          <a:p>
            <a:r>
              <a:rPr lang="en-US" sz="900">
                <a:solidFill>
                  <a:schemeClr val="tx1">
                    <a:lumMod val="75000"/>
                  </a:schemeClr>
                </a:solidFill>
                <a:latin typeface="Calibri" panose="020F0502020204030204" pitchFamily="34" charset="0"/>
              </a:rPr>
              <a:t>Copyright ©2024 Health Management Associates, Inc. All rights reserved. PROPRIETARY and CONFIDENTIAL</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900">
                <a:solidFill>
                  <a:schemeClr val="tx1">
                    <a:lumMod val="75000"/>
                  </a:schemeClr>
                </a:solidFill>
                <a:latin typeface="Calibri" panose="020F0502020204030204" pitchFamily="34" charset="0"/>
              </a:rPr>
              <a:t>Module 1: V1_06282024</a:t>
            </a:r>
            <a:endParaRPr lang="en-US" sz="900">
              <a:solidFill>
                <a:schemeClr val="tx1">
                  <a:lumMod val="75000"/>
                </a:schemeClr>
              </a:solidFill>
            </a:endParaRPr>
          </a:p>
        </p:txBody>
      </p:sp>
      <p:sp>
        <p:nvSpPr>
          <p:cNvPr id="4" name="Title 1">
            <a:extLst>
              <a:ext uri="{FF2B5EF4-FFF2-40B4-BE49-F238E27FC236}">
                <a16:creationId xmlns:a16="http://schemas.microsoft.com/office/drawing/2014/main" id="{0CEB90DA-34C9-2484-6BC0-38A7F6D45EE5}"/>
              </a:ext>
            </a:extLst>
          </p:cNvPr>
          <p:cNvSpPr>
            <a:spLocks noGrp="1"/>
          </p:cNvSpPr>
          <p:nvPr>
            <p:ph type="title" hasCustomPrompt="1"/>
          </p:nvPr>
        </p:nvSpPr>
        <p:spPr>
          <a:xfrm>
            <a:off x="382138" y="235560"/>
            <a:ext cx="10515601" cy="443198"/>
          </a:xfrm>
        </p:spPr>
        <p:txBody>
          <a:bodyPr lIns="0" tIns="0" rIns="0" bIns="0" anchor="t" anchorCtr="0">
            <a:spAutoFit/>
          </a:bodyPr>
          <a:lstStyle>
            <a:lvl1pPr>
              <a:defRPr sz="3200" b="1" i="0" cap="all" baseline="0">
                <a:solidFill>
                  <a:schemeClr val="tx1"/>
                </a:solidFill>
                <a:latin typeface="Arial" charset="0"/>
                <a:ea typeface="Arial" charset="0"/>
                <a:cs typeface="Arial" charset="0"/>
              </a:defRPr>
            </a:lvl1pPr>
          </a:lstStyle>
          <a:p>
            <a:r>
              <a:rPr lang="en-US"/>
              <a:t>Slide title</a:t>
            </a:r>
          </a:p>
        </p:txBody>
      </p:sp>
      <p:sp>
        <p:nvSpPr>
          <p:cNvPr id="9" name="Text Placeholder 8">
            <a:extLst>
              <a:ext uri="{FF2B5EF4-FFF2-40B4-BE49-F238E27FC236}">
                <a16:creationId xmlns:a16="http://schemas.microsoft.com/office/drawing/2014/main" id="{47A26056-E818-F33D-BD4C-95DF3E0370EE}"/>
              </a:ext>
            </a:extLst>
          </p:cNvPr>
          <p:cNvSpPr>
            <a:spLocks noGrp="1"/>
          </p:cNvSpPr>
          <p:nvPr>
            <p:ph type="body" sz="quarter" idx="13" hasCustomPrompt="1"/>
          </p:nvPr>
        </p:nvSpPr>
        <p:spPr>
          <a:xfrm>
            <a:off x="838200" y="5891213"/>
            <a:ext cx="10515600" cy="365125"/>
          </a:xfrm>
        </p:spPr>
        <p:txBody>
          <a:bodyPr anchor="b" anchorCtr="0">
            <a:normAutofit/>
          </a:bodyPr>
          <a:lstStyle>
            <a:lvl1pPr marL="0" indent="0">
              <a:buNone/>
              <a:defRPr sz="1000">
                <a:latin typeface="+mj-lt"/>
              </a:defRPr>
            </a:lvl1pPr>
          </a:lstStyle>
          <a:p>
            <a:pPr lvl="0"/>
            <a:r>
              <a:rPr lang="en-US"/>
              <a:t>Notes:</a:t>
            </a:r>
          </a:p>
        </p:txBody>
      </p:sp>
      <p:pic>
        <p:nvPicPr>
          <p:cNvPr id="2" name="Picture 1">
            <a:extLst>
              <a:ext uri="{FF2B5EF4-FFF2-40B4-BE49-F238E27FC236}">
                <a16:creationId xmlns:a16="http://schemas.microsoft.com/office/drawing/2014/main" id="{066BB522-B5DA-6F6B-CC12-9B931556802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82138" y="6475863"/>
            <a:ext cx="4026090" cy="146577"/>
          </a:xfrm>
          <a:prstGeom prst="rect">
            <a:avLst/>
          </a:prstGeom>
        </p:spPr>
      </p:pic>
    </p:spTree>
    <p:extLst>
      <p:ext uri="{BB962C8B-B14F-4D97-AF65-F5344CB8AC3E}">
        <p14:creationId xmlns:p14="http://schemas.microsoft.com/office/powerpoint/2010/main" val="2700568557"/>
      </p:ext>
    </p:extLst>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Title and Content">
    <p:bg>
      <p:bgRef idx="1003">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DBB69489-DF73-4A76-950F-93D686310CE9}" type="slidenum">
              <a:rPr lang="en-US" smtClean="0"/>
              <a:t>‹#›</a:t>
            </a:fld>
            <a:endParaRPr lang="en-US"/>
          </a:p>
        </p:txBody>
      </p:sp>
      <p:sp>
        <p:nvSpPr>
          <p:cNvPr id="7" name="Rectangle 6">
            <a:extLst>
              <a:ext uri="{FF2B5EF4-FFF2-40B4-BE49-F238E27FC236}">
                <a16:creationId xmlns:a16="http://schemas.microsoft.com/office/drawing/2014/main" id="{9B659C18-8276-0146-8674-89A6C9CC1A6A}"/>
              </a:ext>
            </a:extLst>
          </p:cNvPr>
          <p:cNvSpPr/>
          <p:nvPr userDrawn="1"/>
        </p:nvSpPr>
        <p:spPr>
          <a:xfrm>
            <a:off x="5842555" y="6416626"/>
            <a:ext cx="5248696" cy="369332"/>
          </a:xfrm>
          <a:prstGeom prst="rect">
            <a:avLst/>
          </a:prstGeom>
        </p:spPr>
        <p:txBody>
          <a:bodyPr wrap="square">
            <a:spAutoFit/>
          </a:bodyPr>
          <a:lstStyle/>
          <a:p>
            <a:r>
              <a:rPr lang="en-US" sz="900">
                <a:solidFill>
                  <a:schemeClr val="bg2">
                    <a:lumMod val="75000"/>
                  </a:schemeClr>
                </a:solidFill>
                <a:latin typeface="Calibri" panose="020F0502020204030204" pitchFamily="34" charset="0"/>
              </a:rPr>
              <a:t>Copyright ©2024  Health Management Associates, Inc. All rights reserved. PROPRIETARY and CONFIDENTIAL</a:t>
            </a:r>
          </a:p>
          <a:p>
            <a:r>
              <a:rPr lang="en-US" sz="900">
                <a:solidFill>
                  <a:schemeClr val="bg2">
                    <a:lumMod val="75000"/>
                  </a:schemeClr>
                </a:solidFill>
                <a:latin typeface="Calibri" panose="020F0502020204030204" pitchFamily="34" charset="0"/>
              </a:rPr>
              <a:t>Module 1: V1_06282024</a:t>
            </a:r>
            <a:endParaRPr lang="en-US" sz="900">
              <a:solidFill>
                <a:schemeClr val="bg2">
                  <a:lumMod val="75000"/>
                </a:schemeClr>
              </a:solidFill>
            </a:endParaRPr>
          </a:p>
        </p:txBody>
      </p:sp>
      <p:sp>
        <p:nvSpPr>
          <p:cNvPr id="4" name="Title 1">
            <a:extLst>
              <a:ext uri="{FF2B5EF4-FFF2-40B4-BE49-F238E27FC236}">
                <a16:creationId xmlns:a16="http://schemas.microsoft.com/office/drawing/2014/main" id="{0CEB90DA-34C9-2484-6BC0-38A7F6D45EE5}"/>
              </a:ext>
            </a:extLst>
          </p:cNvPr>
          <p:cNvSpPr>
            <a:spLocks noGrp="1"/>
          </p:cNvSpPr>
          <p:nvPr>
            <p:ph type="title" hasCustomPrompt="1"/>
          </p:nvPr>
        </p:nvSpPr>
        <p:spPr>
          <a:xfrm>
            <a:off x="838199" y="379685"/>
            <a:ext cx="10515601" cy="276999"/>
          </a:xfrm>
        </p:spPr>
        <p:txBody>
          <a:bodyPr lIns="0" tIns="0" rIns="0" bIns="0" anchor="t" anchorCtr="0">
            <a:spAutoFit/>
          </a:bodyPr>
          <a:lstStyle>
            <a:lvl1pPr>
              <a:defRPr sz="2000" b="1" i="0" cap="all" baseline="0">
                <a:solidFill>
                  <a:srgbClr val="552733"/>
                </a:solidFill>
                <a:latin typeface="Arial" charset="0"/>
                <a:ea typeface="Arial" charset="0"/>
                <a:cs typeface="Arial" charset="0"/>
              </a:defRPr>
            </a:lvl1pPr>
          </a:lstStyle>
          <a:p>
            <a:r>
              <a:rPr lang="en-US"/>
              <a:t>Slide title</a:t>
            </a:r>
          </a:p>
        </p:txBody>
      </p:sp>
      <p:cxnSp>
        <p:nvCxnSpPr>
          <p:cNvPr id="5" name="Straight Connector 4">
            <a:extLst>
              <a:ext uri="{FF2B5EF4-FFF2-40B4-BE49-F238E27FC236}">
                <a16:creationId xmlns:a16="http://schemas.microsoft.com/office/drawing/2014/main" id="{FC605198-329C-FCE0-E338-BB93A0F2A0E1}"/>
              </a:ext>
            </a:extLst>
          </p:cNvPr>
          <p:cNvCxnSpPr/>
          <p:nvPr userDrawn="1"/>
        </p:nvCxnSpPr>
        <p:spPr>
          <a:xfrm>
            <a:off x="491929" y="378341"/>
            <a:ext cx="0" cy="193853"/>
          </a:xfrm>
          <a:prstGeom prst="line">
            <a:avLst/>
          </a:prstGeom>
          <a:ln w="88900">
            <a:solidFill>
              <a:srgbClr val="86AB5D"/>
            </a:solidFill>
          </a:ln>
        </p:spPr>
        <p:style>
          <a:lnRef idx="1">
            <a:schemeClr val="accent1"/>
          </a:lnRef>
          <a:fillRef idx="0">
            <a:schemeClr val="accent1"/>
          </a:fillRef>
          <a:effectRef idx="0">
            <a:schemeClr val="accent1"/>
          </a:effectRef>
          <a:fontRef idx="minor">
            <a:schemeClr val="tx1"/>
          </a:fontRef>
        </p:style>
      </p:cxnSp>
      <p:sp>
        <p:nvSpPr>
          <p:cNvPr id="9" name="Text Placeholder 8">
            <a:extLst>
              <a:ext uri="{FF2B5EF4-FFF2-40B4-BE49-F238E27FC236}">
                <a16:creationId xmlns:a16="http://schemas.microsoft.com/office/drawing/2014/main" id="{47A26056-E818-F33D-BD4C-95DF3E0370EE}"/>
              </a:ext>
            </a:extLst>
          </p:cNvPr>
          <p:cNvSpPr>
            <a:spLocks noGrp="1"/>
          </p:cNvSpPr>
          <p:nvPr>
            <p:ph type="body" sz="quarter" idx="13" hasCustomPrompt="1"/>
          </p:nvPr>
        </p:nvSpPr>
        <p:spPr>
          <a:xfrm>
            <a:off x="838200" y="5891213"/>
            <a:ext cx="10515600" cy="365125"/>
          </a:xfrm>
        </p:spPr>
        <p:txBody>
          <a:bodyPr anchor="b" anchorCtr="0">
            <a:normAutofit/>
          </a:bodyPr>
          <a:lstStyle>
            <a:lvl1pPr marL="0" indent="0">
              <a:buNone/>
              <a:defRPr sz="1000">
                <a:latin typeface="+mj-lt"/>
              </a:defRPr>
            </a:lvl1pPr>
          </a:lstStyle>
          <a:p>
            <a:pPr lvl="0"/>
            <a:r>
              <a:rPr lang="en-US"/>
              <a:t>Notes:</a:t>
            </a:r>
          </a:p>
        </p:txBody>
      </p:sp>
      <p:pic>
        <p:nvPicPr>
          <p:cNvPr id="2" name="Picture 1">
            <a:extLst>
              <a:ext uri="{FF2B5EF4-FFF2-40B4-BE49-F238E27FC236}">
                <a16:creationId xmlns:a16="http://schemas.microsoft.com/office/drawing/2014/main" id="{D509E5B5-5E8C-0EF9-69BA-6F7F3F370E9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82138" y="6475863"/>
            <a:ext cx="4026090" cy="146577"/>
          </a:xfrm>
          <a:prstGeom prst="rect">
            <a:avLst/>
          </a:prstGeom>
        </p:spPr>
      </p:pic>
    </p:spTree>
    <p:extLst>
      <p:ext uri="{BB962C8B-B14F-4D97-AF65-F5344CB8AC3E}">
        <p14:creationId xmlns:p14="http://schemas.microsoft.com/office/powerpoint/2010/main" val="2899195936"/>
      </p:ext>
    </p:extLst>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406525"/>
            <a:ext cx="10515600" cy="4351338"/>
          </a:xfrm>
        </p:spPr>
        <p:txBody>
          <a:bodyPr/>
          <a:lstStyle>
            <a:lvl1pPr marL="347663" indent="-347663">
              <a:buClr>
                <a:srgbClr val="006498"/>
              </a:buClr>
              <a:buFont typeface=".AppleSystemUIFont" charset="-120"/>
              <a:buChar char="+"/>
              <a:tabLst/>
              <a:defRPr>
                <a:solidFill>
                  <a:schemeClr val="bg2">
                    <a:lumMod val="25000"/>
                  </a:schemeClr>
                </a:solidFill>
              </a:defRPr>
            </a:lvl1pPr>
            <a:lvl2pPr marL="808038" indent="-350838">
              <a:buClr>
                <a:srgbClr val="006498"/>
              </a:buClr>
              <a:buFont typeface=".AppleSystemUIFont" charset="-120"/>
              <a:buChar char="+"/>
              <a:tabLst/>
              <a:defRPr>
                <a:solidFill>
                  <a:schemeClr val="bg2">
                    <a:lumMod val="25000"/>
                  </a:schemeClr>
                </a:solidFill>
              </a:defRPr>
            </a:lvl2pPr>
            <a:lvl3pPr marL="1143000" indent="-228600">
              <a:buClr>
                <a:srgbClr val="006498"/>
              </a:buClr>
              <a:buFont typeface=".AppleSystemUIFont" charset="-120"/>
              <a:buChar char="+"/>
              <a:defRPr>
                <a:solidFill>
                  <a:schemeClr val="bg2">
                    <a:lumMod val="25000"/>
                  </a:schemeClr>
                </a:solidFill>
              </a:defRPr>
            </a:lvl3pPr>
            <a:lvl4pPr marL="1600200" indent="-228600">
              <a:buClr>
                <a:srgbClr val="006498"/>
              </a:buClr>
              <a:buFont typeface=".AppleSystemUIFont" charset="-120"/>
              <a:buChar char="+"/>
              <a:defRPr>
                <a:solidFill>
                  <a:schemeClr val="bg2">
                    <a:lumMod val="25000"/>
                  </a:schemeClr>
                </a:solidFill>
              </a:defRPr>
            </a:lvl4pPr>
            <a:lvl5pPr marL="2057400" indent="-228600">
              <a:buClr>
                <a:srgbClr val="006498"/>
              </a:buClr>
              <a:buFont typeface=".AppleSystemUIFont" charset="-120"/>
              <a:buChar char="+"/>
              <a:defRPr>
                <a:solidFill>
                  <a:schemeClr val="bg2">
                    <a:lumMod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DBB69489-DF73-4A76-950F-93D686310CE9}" type="slidenum">
              <a:rPr lang="en-US" smtClean="0"/>
              <a:t>‹#›</a:t>
            </a:fld>
            <a:endParaRPr lang="en-US"/>
          </a:p>
        </p:txBody>
      </p:sp>
      <p:cxnSp>
        <p:nvCxnSpPr>
          <p:cNvPr id="8" name="Straight Connector 7"/>
          <p:cNvCxnSpPr/>
          <p:nvPr userDrawn="1"/>
        </p:nvCxnSpPr>
        <p:spPr>
          <a:xfrm>
            <a:off x="0" y="783771"/>
            <a:ext cx="12192000" cy="0"/>
          </a:xfrm>
          <a:prstGeom prst="line">
            <a:avLst/>
          </a:prstGeom>
          <a:ln w="22225">
            <a:solidFill>
              <a:schemeClr val="tx1">
                <a:alpha val="12000"/>
              </a:schemeClr>
            </a:solidFill>
          </a:ln>
        </p:spPr>
        <p:style>
          <a:lnRef idx="1">
            <a:schemeClr val="accent1"/>
          </a:lnRef>
          <a:fillRef idx="0">
            <a:schemeClr val="accent1"/>
          </a:fillRef>
          <a:effectRef idx="0">
            <a:schemeClr val="accent1"/>
          </a:effectRef>
          <a:fontRef idx="minor">
            <a:schemeClr val="tx1"/>
          </a:fontRef>
        </p:style>
      </p:cxnSp>
      <p:sp>
        <p:nvSpPr>
          <p:cNvPr id="4" name="Title 1">
            <a:extLst>
              <a:ext uri="{FF2B5EF4-FFF2-40B4-BE49-F238E27FC236}">
                <a16:creationId xmlns:a16="http://schemas.microsoft.com/office/drawing/2014/main" id="{0CEB90DA-34C9-2484-6BC0-38A7F6D45EE5}"/>
              </a:ext>
            </a:extLst>
          </p:cNvPr>
          <p:cNvSpPr>
            <a:spLocks noGrp="1"/>
          </p:cNvSpPr>
          <p:nvPr>
            <p:ph type="title" hasCustomPrompt="1"/>
          </p:nvPr>
        </p:nvSpPr>
        <p:spPr>
          <a:xfrm>
            <a:off x="838199" y="379685"/>
            <a:ext cx="10515601" cy="276999"/>
          </a:xfrm>
        </p:spPr>
        <p:txBody>
          <a:bodyPr lIns="0" tIns="0" rIns="0" bIns="0" anchor="t" anchorCtr="0">
            <a:spAutoFit/>
          </a:bodyPr>
          <a:lstStyle>
            <a:lvl1pPr>
              <a:defRPr sz="2000" b="1" i="0" cap="all" baseline="0">
                <a:solidFill>
                  <a:srgbClr val="552733"/>
                </a:solidFill>
                <a:latin typeface="Arial" charset="0"/>
                <a:ea typeface="Arial" charset="0"/>
                <a:cs typeface="Arial" charset="0"/>
              </a:defRPr>
            </a:lvl1pPr>
          </a:lstStyle>
          <a:p>
            <a:r>
              <a:rPr lang="en-US"/>
              <a:t>Slide title</a:t>
            </a:r>
          </a:p>
        </p:txBody>
      </p:sp>
      <p:cxnSp>
        <p:nvCxnSpPr>
          <p:cNvPr id="5" name="Straight Connector 4">
            <a:extLst>
              <a:ext uri="{FF2B5EF4-FFF2-40B4-BE49-F238E27FC236}">
                <a16:creationId xmlns:a16="http://schemas.microsoft.com/office/drawing/2014/main" id="{FC605198-329C-FCE0-E338-BB93A0F2A0E1}"/>
              </a:ext>
            </a:extLst>
          </p:cNvPr>
          <p:cNvCxnSpPr/>
          <p:nvPr userDrawn="1"/>
        </p:nvCxnSpPr>
        <p:spPr>
          <a:xfrm>
            <a:off x="491929" y="378341"/>
            <a:ext cx="0" cy="193853"/>
          </a:xfrm>
          <a:prstGeom prst="line">
            <a:avLst/>
          </a:prstGeom>
          <a:ln w="88900">
            <a:solidFill>
              <a:srgbClr val="86AB5D"/>
            </a:solidFill>
          </a:ln>
        </p:spPr>
        <p:style>
          <a:lnRef idx="1">
            <a:schemeClr val="accent1"/>
          </a:lnRef>
          <a:fillRef idx="0">
            <a:schemeClr val="accent1"/>
          </a:fillRef>
          <a:effectRef idx="0">
            <a:schemeClr val="accent1"/>
          </a:effectRef>
          <a:fontRef idx="minor">
            <a:schemeClr val="tx1"/>
          </a:fontRef>
        </p:style>
      </p:cxnSp>
      <p:sp>
        <p:nvSpPr>
          <p:cNvPr id="9" name="Text Placeholder 8">
            <a:extLst>
              <a:ext uri="{FF2B5EF4-FFF2-40B4-BE49-F238E27FC236}">
                <a16:creationId xmlns:a16="http://schemas.microsoft.com/office/drawing/2014/main" id="{47A26056-E818-F33D-BD4C-95DF3E0370EE}"/>
              </a:ext>
            </a:extLst>
          </p:cNvPr>
          <p:cNvSpPr>
            <a:spLocks noGrp="1"/>
          </p:cNvSpPr>
          <p:nvPr>
            <p:ph type="body" sz="quarter" idx="13" hasCustomPrompt="1"/>
          </p:nvPr>
        </p:nvSpPr>
        <p:spPr>
          <a:xfrm>
            <a:off x="838200" y="5891213"/>
            <a:ext cx="10515600" cy="365125"/>
          </a:xfrm>
        </p:spPr>
        <p:txBody>
          <a:bodyPr anchor="b" anchorCtr="0">
            <a:normAutofit/>
          </a:bodyPr>
          <a:lstStyle>
            <a:lvl1pPr marL="0" indent="0">
              <a:buNone/>
              <a:defRPr sz="1000">
                <a:latin typeface="+mj-lt"/>
              </a:defRPr>
            </a:lvl1pPr>
          </a:lstStyle>
          <a:p>
            <a:pPr lvl="0"/>
            <a:r>
              <a:rPr lang="en-US"/>
              <a:t>Notes:</a:t>
            </a:r>
          </a:p>
        </p:txBody>
      </p:sp>
      <p:pic>
        <p:nvPicPr>
          <p:cNvPr id="11" name="Picture 10">
            <a:extLst>
              <a:ext uri="{FF2B5EF4-FFF2-40B4-BE49-F238E27FC236}">
                <a16:creationId xmlns:a16="http://schemas.microsoft.com/office/drawing/2014/main" id="{DC4683D0-6944-A77A-BBB4-20FA827C8C4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82138" y="6475863"/>
            <a:ext cx="4026090" cy="146577"/>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ntent Slide">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199" y="1406525"/>
            <a:ext cx="5004355" cy="4351338"/>
          </a:xfrm>
        </p:spPr>
        <p:txBody>
          <a:bodyPr/>
          <a:lstStyle>
            <a:lvl1pPr marL="347663" indent="-347663">
              <a:buClr>
                <a:srgbClr val="006498"/>
              </a:buClr>
              <a:buFont typeface=".AppleSystemUIFont" charset="-120"/>
              <a:buChar char="+"/>
              <a:tabLst/>
              <a:defRPr>
                <a:solidFill>
                  <a:schemeClr val="bg2">
                    <a:lumMod val="25000"/>
                  </a:schemeClr>
                </a:solidFill>
              </a:defRPr>
            </a:lvl1pPr>
            <a:lvl2pPr marL="808038" indent="-350838">
              <a:buClr>
                <a:srgbClr val="006498"/>
              </a:buClr>
              <a:buFont typeface=".AppleSystemUIFont" charset="-120"/>
              <a:buChar char="+"/>
              <a:tabLst/>
              <a:defRPr>
                <a:solidFill>
                  <a:schemeClr val="bg2">
                    <a:lumMod val="25000"/>
                  </a:schemeClr>
                </a:solidFill>
              </a:defRPr>
            </a:lvl2pPr>
            <a:lvl3pPr marL="1143000" indent="-228600">
              <a:buClr>
                <a:srgbClr val="006498"/>
              </a:buClr>
              <a:buFont typeface=".AppleSystemUIFont" charset="-120"/>
              <a:buChar char="+"/>
              <a:defRPr>
                <a:solidFill>
                  <a:schemeClr val="bg2">
                    <a:lumMod val="25000"/>
                  </a:schemeClr>
                </a:solidFill>
              </a:defRPr>
            </a:lvl3pPr>
            <a:lvl4pPr marL="1600200" indent="-228600">
              <a:buClr>
                <a:srgbClr val="006498"/>
              </a:buClr>
              <a:buFont typeface=".AppleSystemUIFont" charset="-120"/>
              <a:buChar char="+"/>
              <a:defRPr>
                <a:solidFill>
                  <a:schemeClr val="bg2">
                    <a:lumMod val="25000"/>
                  </a:schemeClr>
                </a:solidFill>
              </a:defRPr>
            </a:lvl4pPr>
            <a:lvl5pPr marL="2057400" indent="-228600">
              <a:buClr>
                <a:srgbClr val="006498"/>
              </a:buClr>
              <a:buFont typeface=".AppleSystemUIFont" charset="-120"/>
              <a:buChar char="+"/>
              <a:defRPr>
                <a:solidFill>
                  <a:schemeClr val="bg2">
                    <a:lumMod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DBB69489-DF73-4A76-950F-93D686310CE9}" type="slidenum">
              <a:rPr lang="en-US" smtClean="0"/>
              <a:t>‹#›</a:t>
            </a:fld>
            <a:endParaRPr lang="en-US"/>
          </a:p>
        </p:txBody>
      </p:sp>
      <p:cxnSp>
        <p:nvCxnSpPr>
          <p:cNvPr id="8" name="Straight Connector 7"/>
          <p:cNvCxnSpPr/>
          <p:nvPr userDrawn="1"/>
        </p:nvCxnSpPr>
        <p:spPr>
          <a:xfrm>
            <a:off x="0" y="783771"/>
            <a:ext cx="12192000" cy="0"/>
          </a:xfrm>
          <a:prstGeom prst="line">
            <a:avLst/>
          </a:prstGeom>
          <a:ln w="22225">
            <a:solidFill>
              <a:schemeClr val="tx1">
                <a:alpha val="12000"/>
              </a:schemeClr>
            </a:solidFill>
          </a:ln>
        </p:spPr>
        <p:style>
          <a:lnRef idx="1">
            <a:schemeClr val="accent1"/>
          </a:lnRef>
          <a:fillRef idx="0">
            <a:schemeClr val="accent1"/>
          </a:fillRef>
          <a:effectRef idx="0">
            <a:schemeClr val="accent1"/>
          </a:effectRef>
          <a:fontRef idx="minor">
            <a:schemeClr val="tx1"/>
          </a:fontRef>
        </p:style>
      </p:cxnSp>
      <p:sp>
        <p:nvSpPr>
          <p:cNvPr id="4" name="Content Placeholder 2">
            <a:extLst>
              <a:ext uri="{FF2B5EF4-FFF2-40B4-BE49-F238E27FC236}">
                <a16:creationId xmlns:a16="http://schemas.microsoft.com/office/drawing/2014/main" id="{FC807489-24CF-241C-7CA4-2C5BF6777C12}"/>
              </a:ext>
            </a:extLst>
          </p:cNvPr>
          <p:cNvSpPr>
            <a:spLocks noGrp="1"/>
          </p:cNvSpPr>
          <p:nvPr>
            <p:ph idx="13"/>
          </p:nvPr>
        </p:nvSpPr>
        <p:spPr>
          <a:xfrm>
            <a:off x="6349448" y="1416051"/>
            <a:ext cx="5004355" cy="4351338"/>
          </a:xfrm>
        </p:spPr>
        <p:txBody>
          <a:bodyPr/>
          <a:lstStyle>
            <a:lvl1pPr marL="347663" indent="-347663">
              <a:buClr>
                <a:srgbClr val="006498"/>
              </a:buClr>
              <a:buFont typeface=".AppleSystemUIFont" charset="-120"/>
              <a:buChar char="+"/>
              <a:tabLst/>
              <a:defRPr>
                <a:solidFill>
                  <a:schemeClr val="bg2">
                    <a:lumMod val="25000"/>
                  </a:schemeClr>
                </a:solidFill>
              </a:defRPr>
            </a:lvl1pPr>
            <a:lvl2pPr marL="808038" indent="-350838">
              <a:buClr>
                <a:srgbClr val="006498"/>
              </a:buClr>
              <a:buFont typeface=".AppleSystemUIFont" charset="-120"/>
              <a:buChar char="+"/>
              <a:tabLst/>
              <a:defRPr>
                <a:solidFill>
                  <a:schemeClr val="bg2">
                    <a:lumMod val="25000"/>
                  </a:schemeClr>
                </a:solidFill>
              </a:defRPr>
            </a:lvl2pPr>
            <a:lvl3pPr marL="1143000" indent="-228600">
              <a:buClr>
                <a:srgbClr val="006498"/>
              </a:buClr>
              <a:buFont typeface=".AppleSystemUIFont" charset="-120"/>
              <a:buChar char="+"/>
              <a:defRPr>
                <a:solidFill>
                  <a:schemeClr val="bg2">
                    <a:lumMod val="25000"/>
                  </a:schemeClr>
                </a:solidFill>
              </a:defRPr>
            </a:lvl3pPr>
            <a:lvl4pPr marL="1600200" indent="-228600">
              <a:buClr>
                <a:srgbClr val="006498"/>
              </a:buClr>
              <a:buFont typeface=".AppleSystemUIFont" charset="-120"/>
              <a:buChar char="+"/>
              <a:defRPr>
                <a:solidFill>
                  <a:schemeClr val="bg2">
                    <a:lumMod val="25000"/>
                  </a:schemeClr>
                </a:solidFill>
              </a:defRPr>
            </a:lvl4pPr>
            <a:lvl5pPr marL="2057400" indent="-228600">
              <a:buClr>
                <a:srgbClr val="006498"/>
              </a:buClr>
              <a:buFont typeface=".AppleSystemUIFont" charset="-120"/>
              <a:buChar char="+"/>
              <a:defRPr>
                <a:solidFill>
                  <a:schemeClr val="bg2">
                    <a:lumMod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2">
            <a:extLst>
              <a:ext uri="{FF2B5EF4-FFF2-40B4-BE49-F238E27FC236}">
                <a16:creationId xmlns:a16="http://schemas.microsoft.com/office/drawing/2014/main" id="{A89D32C8-434A-E64B-E8A4-2EA71FDAAA2A}"/>
              </a:ext>
            </a:extLst>
          </p:cNvPr>
          <p:cNvSpPr>
            <a:spLocks noGrp="1"/>
          </p:cNvSpPr>
          <p:nvPr>
            <p:ph idx="14" hasCustomPrompt="1"/>
          </p:nvPr>
        </p:nvSpPr>
        <p:spPr>
          <a:xfrm>
            <a:off x="838286" y="844048"/>
            <a:ext cx="5004355" cy="480131"/>
          </a:xfrm>
        </p:spPr>
        <p:txBody>
          <a:bodyPr>
            <a:spAutoFit/>
          </a:bodyPr>
          <a:lstStyle>
            <a:lvl1pPr marL="0" indent="0">
              <a:buClr>
                <a:srgbClr val="006498"/>
              </a:buClr>
              <a:buFont typeface=".AppleSystemUIFont" charset="-120"/>
              <a:buNone/>
              <a:tabLst/>
              <a:defRPr b="1" cap="all" baseline="0">
                <a:solidFill>
                  <a:schemeClr val="accent1"/>
                </a:solidFill>
              </a:defRPr>
            </a:lvl1pPr>
            <a:lvl2pPr marL="808038" indent="-350838">
              <a:buClr>
                <a:srgbClr val="006498"/>
              </a:buClr>
              <a:buFont typeface=".AppleSystemUIFont" charset="-120"/>
              <a:buChar char="+"/>
              <a:tabLst/>
              <a:defRPr>
                <a:solidFill>
                  <a:schemeClr val="bg2">
                    <a:lumMod val="25000"/>
                  </a:schemeClr>
                </a:solidFill>
              </a:defRPr>
            </a:lvl2pPr>
            <a:lvl3pPr marL="1143000" indent="-228600">
              <a:buClr>
                <a:srgbClr val="006498"/>
              </a:buClr>
              <a:buFont typeface=".AppleSystemUIFont" charset="-120"/>
              <a:buChar char="+"/>
              <a:defRPr>
                <a:solidFill>
                  <a:schemeClr val="bg2">
                    <a:lumMod val="25000"/>
                  </a:schemeClr>
                </a:solidFill>
              </a:defRPr>
            </a:lvl3pPr>
            <a:lvl4pPr marL="1600200" indent="-228600">
              <a:buClr>
                <a:srgbClr val="006498"/>
              </a:buClr>
              <a:buFont typeface=".AppleSystemUIFont" charset="-120"/>
              <a:buChar char="+"/>
              <a:defRPr>
                <a:solidFill>
                  <a:schemeClr val="bg2">
                    <a:lumMod val="25000"/>
                  </a:schemeClr>
                </a:solidFill>
              </a:defRPr>
            </a:lvl4pPr>
            <a:lvl5pPr marL="2057400" indent="-228600">
              <a:buClr>
                <a:srgbClr val="006498"/>
              </a:buClr>
              <a:buFont typeface=".AppleSystemUIFont" charset="-120"/>
              <a:buChar char="+"/>
              <a:defRPr>
                <a:solidFill>
                  <a:schemeClr val="bg2">
                    <a:lumMod val="25000"/>
                  </a:schemeClr>
                </a:solidFill>
              </a:defRPr>
            </a:lvl5pPr>
          </a:lstStyle>
          <a:p>
            <a:pPr lvl="0"/>
            <a:r>
              <a:rPr lang="en-US"/>
              <a:t>Subtitle</a:t>
            </a:r>
          </a:p>
        </p:txBody>
      </p:sp>
      <p:sp>
        <p:nvSpPr>
          <p:cNvPr id="9" name="Content Placeholder 2">
            <a:extLst>
              <a:ext uri="{FF2B5EF4-FFF2-40B4-BE49-F238E27FC236}">
                <a16:creationId xmlns:a16="http://schemas.microsoft.com/office/drawing/2014/main" id="{41CD0C58-D26C-A71A-70F7-01CF1D6FF982}"/>
              </a:ext>
            </a:extLst>
          </p:cNvPr>
          <p:cNvSpPr>
            <a:spLocks noGrp="1"/>
          </p:cNvSpPr>
          <p:nvPr>
            <p:ph idx="15" hasCustomPrompt="1"/>
          </p:nvPr>
        </p:nvSpPr>
        <p:spPr>
          <a:xfrm>
            <a:off x="6349447" y="868325"/>
            <a:ext cx="5004355" cy="480131"/>
          </a:xfrm>
        </p:spPr>
        <p:txBody>
          <a:bodyPr>
            <a:spAutoFit/>
          </a:bodyPr>
          <a:lstStyle>
            <a:lvl1pPr marL="0" indent="0">
              <a:buClr>
                <a:srgbClr val="006498"/>
              </a:buClr>
              <a:buFont typeface=".AppleSystemUIFont" charset="-120"/>
              <a:buNone/>
              <a:tabLst/>
              <a:defRPr b="1" cap="all" baseline="0">
                <a:solidFill>
                  <a:schemeClr val="accent1"/>
                </a:solidFill>
              </a:defRPr>
            </a:lvl1pPr>
            <a:lvl2pPr marL="808038" indent="-350838">
              <a:buClr>
                <a:srgbClr val="006498"/>
              </a:buClr>
              <a:buFont typeface=".AppleSystemUIFont" charset="-120"/>
              <a:buChar char="+"/>
              <a:tabLst/>
              <a:defRPr>
                <a:solidFill>
                  <a:schemeClr val="bg2">
                    <a:lumMod val="25000"/>
                  </a:schemeClr>
                </a:solidFill>
              </a:defRPr>
            </a:lvl2pPr>
            <a:lvl3pPr marL="1143000" indent="-228600">
              <a:buClr>
                <a:srgbClr val="006498"/>
              </a:buClr>
              <a:buFont typeface=".AppleSystemUIFont" charset="-120"/>
              <a:buChar char="+"/>
              <a:defRPr>
                <a:solidFill>
                  <a:schemeClr val="bg2">
                    <a:lumMod val="25000"/>
                  </a:schemeClr>
                </a:solidFill>
              </a:defRPr>
            </a:lvl3pPr>
            <a:lvl4pPr marL="1600200" indent="-228600">
              <a:buClr>
                <a:srgbClr val="006498"/>
              </a:buClr>
              <a:buFont typeface=".AppleSystemUIFont" charset="-120"/>
              <a:buChar char="+"/>
              <a:defRPr>
                <a:solidFill>
                  <a:schemeClr val="bg2">
                    <a:lumMod val="25000"/>
                  </a:schemeClr>
                </a:solidFill>
              </a:defRPr>
            </a:lvl4pPr>
            <a:lvl5pPr marL="2057400" indent="-228600">
              <a:buClr>
                <a:srgbClr val="006498"/>
              </a:buClr>
              <a:buFont typeface=".AppleSystemUIFont" charset="-120"/>
              <a:buChar char="+"/>
              <a:defRPr>
                <a:solidFill>
                  <a:schemeClr val="bg2">
                    <a:lumMod val="25000"/>
                  </a:schemeClr>
                </a:solidFill>
              </a:defRPr>
            </a:lvl5pPr>
          </a:lstStyle>
          <a:p>
            <a:pPr lvl="0"/>
            <a:r>
              <a:rPr lang="en-US"/>
              <a:t>Subtitle</a:t>
            </a:r>
          </a:p>
        </p:txBody>
      </p:sp>
      <p:sp>
        <p:nvSpPr>
          <p:cNvPr id="11" name="Title 1">
            <a:extLst>
              <a:ext uri="{FF2B5EF4-FFF2-40B4-BE49-F238E27FC236}">
                <a16:creationId xmlns:a16="http://schemas.microsoft.com/office/drawing/2014/main" id="{1A786938-7F86-BE1D-D8D0-D52CC44CE10F}"/>
              </a:ext>
            </a:extLst>
          </p:cNvPr>
          <p:cNvSpPr>
            <a:spLocks noGrp="1"/>
          </p:cNvSpPr>
          <p:nvPr>
            <p:ph type="title" hasCustomPrompt="1"/>
          </p:nvPr>
        </p:nvSpPr>
        <p:spPr>
          <a:xfrm>
            <a:off x="838199" y="379685"/>
            <a:ext cx="10515601" cy="276999"/>
          </a:xfrm>
        </p:spPr>
        <p:txBody>
          <a:bodyPr lIns="0" tIns="0" rIns="0" bIns="0" anchor="t" anchorCtr="0">
            <a:spAutoFit/>
          </a:bodyPr>
          <a:lstStyle>
            <a:lvl1pPr>
              <a:defRPr sz="2000" b="1" i="0" cap="all" baseline="0">
                <a:solidFill>
                  <a:srgbClr val="552733"/>
                </a:solidFill>
                <a:latin typeface="Arial" charset="0"/>
                <a:ea typeface="Arial" charset="0"/>
                <a:cs typeface="Arial" charset="0"/>
              </a:defRPr>
            </a:lvl1pPr>
          </a:lstStyle>
          <a:p>
            <a:r>
              <a:rPr lang="en-US"/>
              <a:t>Slide title</a:t>
            </a:r>
          </a:p>
        </p:txBody>
      </p:sp>
      <p:cxnSp>
        <p:nvCxnSpPr>
          <p:cNvPr id="12" name="Straight Connector 11">
            <a:extLst>
              <a:ext uri="{FF2B5EF4-FFF2-40B4-BE49-F238E27FC236}">
                <a16:creationId xmlns:a16="http://schemas.microsoft.com/office/drawing/2014/main" id="{A7315BAD-D61F-C3A7-D76F-F6CC8EADAA1D}"/>
              </a:ext>
            </a:extLst>
          </p:cNvPr>
          <p:cNvCxnSpPr/>
          <p:nvPr userDrawn="1"/>
        </p:nvCxnSpPr>
        <p:spPr>
          <a:xfrm>
            <a:off x="491929" y="378341"/>
            <a:ext cx="0" cy="193853"/>
          </a:xfrm>
          <a:prstGeom prst="line">
            <a:avLst/>
          </a:prstGeom>
          <a:ln w="88900">
            <a:solidFill>
              <a:srgbClr val="86AB5D"/>
            </a:solidFill>
          </a:ln>
        </p:spPr>
        <p:style>
          <a:lnRef idx="1">
            <a:schemeClr val="accent1"/>
          </a:lnRef>
          <a:fillRef idx="0">
            <a:schemeClr val="accent1"/>
          </a:fillRef>
          <a:effectRef idx="0">
            <a:schemeClr val="accent1"/>
          </a:effectRef>
          <a:fontRef idx="minor">
            <a:schemeClr val="tx1"/>
          </a:fontRef>
        </p:style>
      </p:cxnSp>
      <p:sp>
        <p:nvSpPr>
          <p:cNvPr id="2" name="Text Placeholder 8">
            <a:extLst>
              <a:ext uri="{FF2B5EF4-FFF2-40B4-BE49-F238E27FC236}">
                <a16:creationId xmlns:a16="http://schemas.microsoft.com/office/drawing/2014/main" id="{F10EEFA2-540D-FD5D-D05D-CE299D8A93AA}"/>
              </a:ext>
            </a:extLst>
          </p:cNvPr>
          <p:cNvSpPr>
            <a:spLocks noGrp="1"/>
          </p:cNvSpPr>
          <p:nvPr>
            <p:ph type="body" sz="quarter" idx="16" hasCustomPrompt="1"/>
          </p:nvPr>
        </p:nvSpPr>
        <p:spPr>
          <a:xfrm>
            <a:off x="838200" y="5891213"/>
            <a:ext cx="10515600" cy="365125"/>
          </a:xfrm>
        </p:spPr>
        <p:txBody>
          <a:bodyPr anchor="b" anchorCtr="0">
            <a:normAutofit/>
          </a:bodyPr>
          <a:lstStyle>
            <a:lvl1pPr marL="0" indent="0">
              <a:buNone/>
              <a:defRPr sz="1000">
                <a:latin typeface="+mj-lt"/>
              </a:defRPr>
            </a:lvl1pPr>
          </a:lstStyle>
          <a:p>
            <a:pPr lvl="0"/>
            <a:r>
              <a:rPr lang="en-US"/>
              <a:t>Notes:</a:t>
            </a:r>
          </a:p>
        </p:txBody>
      </p:sp>
      <p:pic>
        <p:nvPicPr>
          <p:cNvPr id="13" name="Picture 12">
            <a:extLst>
              <a:ext uri="{FF2B5EF4-FFF2-40B4-BE49-F238E27FC236}">
                <a16:creationId xmlns:a16="http://schemas.microsoft.com/office/drawing/2014/main" id="{19CDCF9A-D725-8BB0-724C-451D4214588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82138" y="6475863"/>
            <a:ext cx="4026090" cy="146577"/>
          </a:xfrm>
          <a:prstGeom prst="rect">
            <a:avLst/>
          </a:prstGeom>
        </p:spPr>
      </p:pic>
    </p:spTree>
    <p:extLst>
      <p:ext uri="{BB962C8B-B14F-4D97-AF65-F5344CB8AC3E}">
        <p14:creationId xmlns:p14="http://schemas.microsoft.com/office/powerpoint/2010/main" val="36343721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lide + picture">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199" y="1406525"/>
            <a:ext cx="5004355" cy="4351338"/>
          </a:xfrm>
        </p:spPr>
        <p:txBody>
          <a:bodyPr/>
          <a:lstStyle>
            <a:lvl1pPr marL="347663" indent="-347663">
              <a:buClr>
                <a:srgbClr val="006498"/>
              </a:buClr>
              <a:buFont typeface=".AppleSystemUIFont" charset="-120"/>
              <a:buChar char="+"/>
              <a:tabLst/>
              <a:defRPr>
                <a:solidFill>
                  <a:schemeClr val="bg2">
                    <a:lumMod val="25000"/>
                  </a:schemeClr>
                </a:solidFill>
              </a:defRPr>
            </a:lvl1pPr>
            <a:lvl2pPr marL="808038" indent="-350838">
              <a:buClr>
                <a:srgbClr val="006498"/>
              </a:buClr>
              <a:buFont typeface=".AppleSystemUIFont" charset="-120"/>
              <a:buChar char="+"/>
              <a:tabLst/>
              <a:defRPr>
                <a:solidFill>
                  <a:schemeClr val="bg2">
                    <a:lumMod val="25000"/>
                  </a:schemeClr>
                </a:solidFill>
              </a:defRPr>
            </a:lvl2pPr>
            <a:lvl3pPr marL="1143000" indent="-228600">
              <a:buClr>
                <a:srgbClr val="006498"/>
              </a:buClr>
              <a:buFont typeface=".AppleSystemUIFont" charset="-120"/>
              <a:buChar char="+"/>
              <a:defRPr>
                <a:solidFill>
                  <a:schemeClr val="bg2">
                    <a:lumMod val="25000"/>
                  </a:schemeClr>
                </a:solidFill>
              </a:defRPr>
            </a:lvl3pPr>
            <a:lvl4pPr marL="1600200" indent="-228600">
              <a:buClr>
                <a:srgbClr val="006498"/>
              </a:buClr>
              <a:buFont typeface=".AppleSystemUIFont" charset="-120"/>
              <a:buChar char="+"/>
              <a:defRPr>
                <a:solidFill>
                  <a:schemeClr val="bg2">
                    <a:lumMod val="25000"/>
                  </a:schemeClr>
                </a:solidFill>
              </a:defRPr>
            </a:lvl4pPr>
            <a:lvl5pPr marL="2057400" indent="-228600">
              <a:buClr>
                <a:srgbClr val="006498"/>
              </a:buClr>
              <a:buFont typeface=".AppleSystemUIFont" charset="-120"/>
              <a:buChar char="+"/>
              <a:defRPr>
                <a:solidFill>
                  <a:schemeClr val="bg2">
                    <a:lumMod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DBB69489-DF73-4A76-950F-93D686310CE9}" type="slidenum">
              <a:rPr lang="en-US" smtClean="0"/>
              <a:t>‹#›</a:t>
            </a:fld>
            <a:endParaRPr lang="en-US"/>
          </a:p>
        </p:txBody>
      </p:sp>
      <p:cxnSp>
        <p:nvCxnSpPr>
          <p:cNvPr id="8" name="Straight Connector 7"/>
          <p:cNvCxnSpPr/>
          <p:nvPr userDrawn="1"/>
        </p:nvCxnSpPr>
        <p:spPr>
          <a:xfrm>
            <a:off x="0" y="783771"/>
            <a:ext cx="12192000" cy="0"/>
          </a:xfrm>
          <a:prstGeom prst="line">
            <a:avLst/>
          </a:prstGeom>
          <a:ln w="22225">
            <a:solidFill>
              <a:schemeClr val="tx1">
                <a:alpha val="12000"/>
              </a:schemeClr>
            </a:solidFill>
          </a:ln>
        </p:spPr>
        <p:style>
          <a:lnRef idx="1">
            <a:schemeClr val="accent1"/>
          </a:lnRef>
          <a:fillRef idx="0">
            <a:schemeClr val="accent1"/>
          </a:fillRef>
          <a:effectRef idx="0">
            <a:schemeClr val="accent1"/>
          </a:effectRef>
          <a:fontRef idx="minor">
            <a:schemeClr val="tx1"/>
          </a:fontRef>
        </p:style>
      </p:cxnSp>
      <p:sp>
        <p:nvSpPr>
          <p:cNvPr id="12" name="Picture Placeholder 11">
            <a:extLst>
              <a:ext uri="{FF2B5EF4-FFF2-40B4-BE49-F238E27FC236}">
                <a16:creationId xmlns:a16="http://schemas.microsoft.com/office/drawing/2014/main" id="{F94F9540-04CD-25AC-FE15-3416943765E8}"/>
              </a:ext>
            </a:extLst>
          </p:cNvPr>
          <p:cNvSpPr>
            <a:spLocks noGrp="1"/>
          </p:cNvSpPr>
          <p:nvPr>
            <p:ph type="pic" sz="quarter" idx="15"/>
          </p:nvPr>
        </p:nvSpPr>
        <p:spPr>
          <a:xfrm>
            <a:off x="6286500" y="784226"/>
            <a:ext cx="5905500" cy="4973638"/>
          </a:xfrm>
        </p:spPr>
        <p:txBody>
          <a:bodyPr/>
          <a:lstStyle/>
          <a:p>
            <a:r>
              <a:rPr lang="en-US"/>
              <a:t>Click icon to add picture</a:t>
            </a:r>
          </a:p>
        </p:txBody>
      </p:sp>
      <p:sp>
        <p:nvSpPr>
          <p:cNvPr id="13" name="Title 1">
            <a:extLst>
              <a:ext uri="{FF2B5EF4-FFF2-40B4-BE49-F238E27FC236}">
                <a16:creationId xmlns:a16="http://schemas.microsoft.com/office/drawing/2014/main" id="{4D414515-7094-EA51-C7B1-DAFC643355E8}"/>
              </a:ext>
            </a:extLst>
          </p:cNvPr>
          <p:cNvSpPr>
            <a:spLocks noGrp="1"/>
          </p:cNvSpPr>
          <p:nvPr>
            <p:ph type="title" hasCustomPrompt="1"/>
          </p:nvPr>
        </p:nvSpPr>
        <p:spPr>
          <a:xfrm>
            <a:off x="838199" y="379685"/>
            <a:ext cx="10515601" cy="276999"/>
          </a:xfrm>
        </p:spPr>
        <p:txBody>
          <a:bodyPr lIns="0" tIns="0" rIns="0" bIns="0" anchor="t" anchorCtr="0">
            <a:spAutoFit/>
          </a:bodyPr>
          <a:lstStyle>
            <a:lvl1pPr>
              <a:defRPr sz="2000" b="1" i="0" cap="all" baseline="0">
                <a:solidFill>
                  <a:srgbClr val="552733"/>
                </a:solidFill>
                <a:latin typeface="Arial" charset="0"/>
                <a:ea typeface="Arial" charset="0"/>
                <a:cs typeface="Arial" charset="0"/>
              </a:defRPr>
            </a:lvl1pPr>
          </a:lstStyle>
          <a:p>
            <a:r>
              <a:rPr lang="en-US"/>
              <a:t>Slide title</a:t>
            </a:r>
          </a:p>
        </p:txBody>
      </p:sp>
      <p:cxnSp>
        <p:nvCxnSpPr>
          <p:cNvPr id="14" name="Straight Connector 13">
            <a:extLst>
              <a:ext uri="{FF2B5EF4-FFF2-40B4-BE49-F238E27FC236}">
                <a16:creationId xmlns:a16="http://schemas.microsoft.com/office/drawing/2014/main" id="{CFC0A740-3462-CE61-FEDF-9A42CFF6CA1C}"/>
              </a:ext>
            </a:extLst>
          </p:cNvPr>
          <p:cNvCxnSpPr/>
          <p:nvPr userDrawn="1"/>
        </p:nvCxnSpPr>
        <p:spPr>
          <a:xfrm>
            <a:off x="491929" y="378341"/>
            <a:ext cx="0" cy="193853"/>
          </a:xfrm>
          <a:prstGeom prst="line">
            <a:avLst/>
          </a:prstGeom>
          <a:ln w="88900">
            <a:solidFill>
              <a:srgbClr val="86AB5D"/>
            </a:solidFill>
          </a:ln>
        </p:spPr>
        <p:style>
          <a:lnRef idx="1">
            <a:schemeClr val="accent1"/>
          </a:lnRef>
          <a:fillRef idx="0">
            <a:schemeClr val="accent1"/>
          </a:fillRef>
          <a:effectRef idx="0">
            <a:schemeClr val="accent1"/>
          </a:effectRef>
          <a:fontRef idx="minor">
            <a:schemeClr val="tx1"/>
          </a:fontRef>
        </p:style>
      </p:cxnSp>
      <p:sp>
        <p:nvSpPr>
          <p:cNvPr id="2" name="Text Placeholder 8">
            <a:extLst>
              <a:ext uri="{FF2B5EF4-FFF2-40B4-BE49-F238E27FC236}">
                <a16:creationId xmlns:a16="http://schemas.microsoft.com/office/drawing/2014/main" id="{79C10DFE-EE27-B262-E9E8-95A00E9B3F44}"/>
              </a:ext>
            </a:extLst>
          </p:cNvPr>
          <p:cNvSpPr>
            <a:spLocks noGrp="1"/>
          </p:cNvSpPr>
          <p:nvPr>
            <p:ph type="body" sz="quarter" idx="13" hasCustomPrompt="1"/>
          </p:nvPr>
        </p:nvSpPr>
        <p:spPr>
          <a:xfrm>
            <a:off x="838200" y="5891213"/>
            <a:ext cx="10515600" cy="365125"/>
          </a:xfrm>
        </p:spPr>
        <p:txBody>
          <a:bodyPr anchor="b" anchorCtr="0">
            <a:normAutofit/>
          </a:bodyPr>
          <a:lstStyle>
            <a:lvl1pPr marL="0" indent="0">
              <a:buNone/>
              <a:defRPr sz="1000">
                <a:latin typeface="+mj-lt"/>
              </a:defRPr>
            </a:lvl1pPr>
          </a:lstStyle>
          <a:p>
            <a:pPr lvl="0"/>
            <a:r>
              <a:rPr lang="en-US"/>
              <a:t>Notes:</a:t>
            </a:r>
          </a:p>
        </p:txBody>
      </p:sp>
      <p:pic>
        <p:nvPicPr>
          <p:cNvPr id="4" name="Picture 3">
            <a:extLst>
              <a:ext uri="{FF2B5EF4-FFF2-40B4-BE49-F238E27FC236}">
                <a16:creationId xmlns:a16="http://schemas.microsoft.com/office/drawing/2014/main" id="{76072A09-8C83-1245-FDCA-55F6B2B7DCB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82138" y="6475863"/>
            <a:ext cx="4026090" cy="146577"/>
          </a:xfrm>
          <a:prstGeom prst="rect">
            <a:avLst/>
          </a:prstGeom>
        </p:spPr>
      </p:pic>
    </p:spTree>
    <p:extLst>
      <p:ext uri="{BB962C8B-B14F-4D97-AF65-F5344CB8AC3E}">
        <p14:creationId xmlns:p14="http://schemas.microsoft.com/office/powerpoint/2010/main" val="33805667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theme" Target="../theme/theme2.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BB69489-DF73-4A76-950F-93D686310CE9}" type="slidenum">
              <a:rPr lang="en-US" smtClean="0"/>
              <a:t>‹#›</a:t>
            </a:fld>
            <a:endParaRPr lang="en-US"/>
          </a:p>
        </p:txBody>
      </p:sp>
      <p:sp>
        <p:nvSpPr>
          <p:cNvPr id="7" name="Rectangle 6">
            <a:extLst>
              <a:ext uri="{FF2B5EF4-FFF2-40B4-BE49-F238E27FC236}">
                <a16:creationId xmlns:a16="http://schemas.microsoft.com/office/drawing/2014/main" id="{7C4BE314-98D6-F41D-B836-5C71AC3E02B7}"/>
              </a:ext>
            </a:extLst>
          </p:cNvPr>
          <p:cNvSpPr/>
          <p:nvPr userDrawn="1"/>
        </p:nvSpPr>
        <p:spPr>
          <a:xfrm>
            <a:off x="5842555" y="6416626"/>
            <a:ext cx="5248696" cy="369332"/>
          </a:xfrm>
          <a:prstGeom prst="rect">
            <a:avLst/>
          </a:prstGeom>
        </p:spPr>
        <p:txBody>
          <a:bodyPr wrap="square">
            <a:spAutoFit/>
          </a:bodyPr>
          <a:lstStyle/>
          <a:p>
            <a:r>
              <a:rPr lang="en-US" sz="900">
                <a:solidFill>
                  <a:schemeClr val="bg2">
                    <a:lumMod val="75000"/>
                  </a:schemeClr>
                </a:solidFill>
                <a:latin typeface="Calibri" panose="020F0502020204030204" pitchFamily="34" charset="0"/>
              </a:rPr>
              <a:t>Copyright ©2024  Health Management Associates, Inc. All rights reserved. PROPRIETARY and CONFIDENTIAL</a:t>
            </a:r>
          </a:p>
          <a:p>
            <a:r>
              <a:rPr lang="en-US" sz="900">
                <a:solidFill>
                  <a:schemeClr val="bg2">
                    <a:lumMod val="75000"/>
                  </a:schemeClr>
                </a:solidFill>
                <a:latin typeface="Calibri" panose="020F0502020204030204" pitchFamily="34" charset="0"/>
              </a:rPr>
              <a:t>Module 1: V1_06282024</a:t>
            </a:r>
            <a:endParaRPr lang="en-US" sz="900">
              <a:solidFill>
                <a:schemeClr val="bg2">
                  <a:lumMod val="75000"/>
                </a:schemeClr>
              </a:solidFill>
            </a:endParaRPr>
          </a:p>
        </p:txBody>
      </p:sp>
    </p:spTree>
    <p:extLst>
      <p:ext uri="{BB962C8B-B14F-4D97-AF65-F5344CB8AC3E}">
        <p14:creationId xmlns:p14="http://schemas.microsoft.com/office/powerpoint/2010/main" val="1337776354"/>
      </p:ext>
    </p:extLst>
  </p:cSld>
  <p:clrMap bg1="lt1" tx1="dk1" bg2="lt2" tx2="dk2" accent1="accent1" accent2="accent2" accent3="accent3" accent4="accent4" accent5="accent5" accent6="accent6" hlink="hlink" folHlink="folHlink"/>
  <p:sldLayoutIdLst>
    <p:sldLayoutId id="2147483673" r:id="rId1"/>
    <p:sldLayoutId id="2147483675" r:id="rId2"/>
    <p:sldLayoutId id="2147483690" r:id="rId3"/>
    <p:sldLayoutId id="2147483691" r:id="rId4"/>
    <p:sldLayoutId id="2147483692" r:id="rId5"/>
    <p:sldLayoutId id="2147483693" r:id="rId6"/>
    <p:sldLayoutId id="2147483674" r:id="rId7"/>
    <p:sldLayoutId id="2147483684" r:id="rId8"/>
    <p:sldLayoutId id="2147483685" r:id="rId9"/>
    <p:sldLayoutId id="2147483686" r:id="rId10"/>
    <p:sldLayoutId id="2147483687" r:id="rId11"/>
    <p:sldLayoutId id="2147483688" r:id="rId12"/>
    <p:sldLayoutId id="2147483694" r:id="rId13"/>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BB69489-DF73-4A76-950F-93D686310CE9}" type="slidenum">
              <a:rPr lang="en-US" smtClean="0"/>
              <a:t>‹#›</a:t>
            </a:fld>
            <a:endParaRPr lang="en-US"/>
          </a:p>
        </p:txBody>
      </p:sp>
      <p:sp>
        <p:nvSpPr>
          <p:cNvPr id="7" name="Rectangle 6">
            <a:extLst>
              <a:ext uri="{FF2B5EF4-FFF2-40B4-BE49-F238E27FC236}">
                <a16:creationId xmlns:a16="http://schemas.microsoft.com/office/drawing/2014/main" id="{0EE494EA-CDCB-4611-2E18-3E875ABEF778}"/>
              </a:ext>
            </a:extLst>
          </p:cNvPr>
          <p:cNvSpPr/>
          <p:nvPr userDrawn="1"/>
        </p:nvSpPr>
        <p:spPr>
          <a:xfrm>
            <a:off x="5842555" y="6416626"/>
            <a:ext cx="5248696" cy="369332"/>
          </a:xfrm>
          <a:prstGeom prst="rect">
            <a:avLst/>
          </a:prstGeom>
        </p:spPr>
        <p:txBody>
          <a:bodyPr wrap="square">
            <a:spAutoFit/>
          </a:bodyPr>
          <a:lstStyle/>
          <a:p>
            <a:r>
              <a:rPr lang="en-US" sz="900">
                <a:solidFill>
                  <a:schemeClr val="bg2">
                    <a:lumMod val="75000"/>
                  </a:schemeClr>
                </a:solidFill>
                <a:latin typeface="Calibri" panose="020F0502020204030204" pitchFamily="34" charset="0"/>
              </a:rPr>
              <a:t>Copyright ©2024  Health Management Associates, Inc. All rights reserved. PROPRIETARY and CONFIDENTIAL</a:t>
            </a:r>
          </a:p>
          <a:p>
            <a:r>
              <a:rPr lang="en-US" sz="900">
                <a:solidFill>
                  <a:schemeClr val="bg2">
                    <a:lumMod val="75000"/>
                  </a:schemeClr>
                </a:solidFill>
                <a:latin typeface="Calibri" panose="020F0502020204030204" pitchFamily="34" charset="0"/>
              </a:rPr>
              <a:t>Module 1: V1_06282024</a:t>
            </a:r>
            <a:endParaRPr lang="en-US" sz="900">
              <a:solidFill>
                <a:schemeClr val="bg2">
                  <a:lumMod val="75000"/>
                </a:schemeClr>
              </a:solidFill>
            </a:endParaRPr>
          </a:p>
        </p:txBody>
      </p:sp>
    </p:spTree>
    <p:extLst>
      <p:ext uri="{BB962C8B-B14F-4D97-AF65-F5344CB8AC3E}">
        <p14:creationId xmlns:p14="http://schemas.microsoft.com/office/powerpoint/2010/main" val="3596256198"/>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 id="2147483707"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32.svg"/><Relationship Id="rId3" Type="http://schemas.openxmlformats.org/officeDocument/2006/relationships/hyperlink" Target="https://nccc.georgetown.edu/foundations/framework.php" TargetMode="External"/><Relationship Id="rId7" Type="http://schemas.openxmlformats.org/officeDocument/2006/relationships/image" Target="../media/image31.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30.svg"/><Relationship Id="rId5" Type="http://schemas.openxmlformats.org/officeDocument/2006/relationships/image" Target="../media/image29.png"/><Relationship Id="rId4" Type="http://schemas.openxmlformats.org/officeDocument/2006/relationships/hyperlink" Target="https://diversity.ncsu.edu/cultural-competence-toolkit/"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nccc.georgetown.edu/foundations/framework.php" TargetMode="External"/><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hyperlink" Target="https://nccc.georgetown.edu/documents/ChecklistCSHN.pdf"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36.jpeg"/><Relationship Id="rId7" Type="http://schemas.openxmlformats.org/officeDocument/2006/relationships/image" Target="../media/image40.sv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39.png"/><Relationship Id="rId11" Type="http://schemas.openxmlformats.org/officeDocument/2006/relationships/image" Target="../media/image44.svg"/><Relationship Id="rId5" Type="http://schemas.openxmlformats.org/officeDocument/2006/relationships/image" Target="../media/image38.svg"/><Relationship Id="rId10" Type="http://schemas.openxmlformats.org/officeDocument/2006/relationships/image" Target="../media/image43.png"/><Relationship Id="rId4" Type="http://schemas.openxmlformats.org/officeDocument/2006/relationships/image" Target="../media/image37.png"/><Relationship Id="rId9" Type="http://schemas.openxmlformats.org/officeDocument/2006/relationships/image" Target="../media/image42.svg"/></Relationships>
</file>

<file path=ppt/slides/_rels/slide16.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45.jpeg"/><Relationship Id="rId7" Type="http://schemas.openxmlformats.org/officeDocument/2006/relationships/image" Target="../media/image38.sv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37.png"/><Relationship Id="rId11" Type="http://schemas.openxmlformats.org/officeDocument/2006/relationships/image" Target="../media/image44.svg"/><Relationship Id="rId5" Type="http://schemas.openxmlformats.org/officeDocument/2006/relationships/image" Target="../media/image40.svg"/><Relationship Id="rId10" Type="http://schemas.openxmlformats.org/officeDocument/2006/relationships/image" Target="../media/image43.png"/><Relationship Id="rId4" Type="http://schemas.openxmlformats.org/officeDocument/2006/relationships/image" Target="../media/image39.png"/><Relationship Id="rId9" Type="http://schemas.openxmlformats.org/officeDocument/2006/relationships/image" Target="../media/image42.sv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hyperlink" Target="https://familyvoices.org/familycenteredcare/" TargetMode="External"/></Relationships>
</file>

<file path=ppt/slides/_rels/slide19.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hyperlink" Target="https://familyvoices.org/familycenteredcare/" TargetMode="External"/><Relationship Id="rId7" Type="http://schemas.openxmlformats.org/officeDocument/2006/relationships/diagramColors" Target="../diagrams/colors2.xml"/><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2.xml.rels><?xml version="1.0" encoding="UTF-8" standalone="yes"?>
<Relationships xmlns="http://schemas.openxmlformats.org/package/2006/relationships"><Relationship Id="rId3" Type="http://schemas.openxmlformats.org/officeDocument/2006/relationships/hyperlink" Target="https://ahca.myflorida.com/content/download/24191/file/PT%202024-04%20Update%20to%20PT%202023-19_3.08.2024.pdf" TargetMode="External"/><Relationship Id="rId2" Type="http://schemas.openxmlformats.org/officeDocument/2006/relationships/notesSlide" Target="../notesSlides/notesSlide22.xml"/><Relationship Id="rId1" Type="http://schemas.openxmlformats.org/officeDocument/2006/relationships/slideLayout" Target="../slideLayouts/slideLayout20.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hyperlink" Target="https://ahca.myflorida.com/content/download/23441/file/PT%202023-19%20Freedom%20of%20Choice%20Children_10.31.2023.pdf" TargetMode="External"/></Relationships>
</file>

<file path=ppt/slides/_rels/slide23.xml.rels><?xml version="1.0" encoding="UTF-8" standalone="yes"?>
<Relationships xmlns="http://schemas.openxmlformats.org/package/2006/relationships"><Relationship Id="rId8" Type="http://schemas.openxmlformats.org/officeDocument/2006/relationships/image" Target="../media/image51.svg"/><Relationship Id="rId13" Type="http://schemas.openxmlformats.org/officeDocument/2006/relationships/image" Target="../media/image56.png"/><Relationship Id="rId18" Type="http://schemas.openxmlformats.org/officeDocument/2006/relationships/image" Target="../media/image61.svg"/><Relationship Id="rId3" Type="http://schemas.openxmlformats.org/officeDocument/2006/relationships/hyperlink" Target="https://familyvoices.org/familycenteredcare/" TargetMode="External"/><Relationship Id="rId7" Type="http://schemas.openxmlformats.org/officeDocument/2006/relationships/image" Target="../media/image25.png"/><Relationship Id="rId12" Type="http://schemas.openxmlformats.org/officeDocument/2006/relationships/image" Target="../media/image55.svg"/><Relationship Id="rId17" Type="http://schemas.openxmlformats.org/officeDocument/2006/relationships/image" Target="../media/image60.png"/><Relationship Id="rId2" Type="http://schemas.openxmlformats.org/officeDocument/2006/relationships/notesSlide" Target="../notesSlides/notesSlide23.xml"/><Relationship Id="rId16" Type="http://schemas.openxmlformats.org/officeDocument/2006/relationships/image" Target="../media/image59.svg"/><Relationship Id="rId20" Type="http://schemas.openxmlformats.org/officeDocument/2006/relationships/image" Target="../media/image63.svg"/><Relationship Id="rId1" Type="http://schemas.openxmlformats.org/officeDocument/2006/relationships/slideLayout" Target="../slideLayouts/slideLayout7.xml"/><Relationship Id="rId6" Type="http://schemas.openxmlformats.org/officeDocument/2006/relationships/image" Target="../media/image50.svg"/><Relationship Id="rId11" Type="http://schemas.openxmlformats.org/officeDocument/2006/relationships/image" Target="../media/image54.png"/><Relationship Id="rId5" Type="http://schemas.openxmlformats.org/officeDocument/2006/relationships/image" Target="../media/image49.png"/><Relationship Id="rId15" Type="http://schemas.openxmlformats.org/officeDocument/2006/relationships/image" Target="../media/image58.png"/><Relationship Id="rId10" Type="http://schemas.openxmlformats.org/officeDocument/2006/relationships/image" Target="../media/image53.svg"/><Relationship Id="rId19" Type="http://schemas.openxmlformats.org/officeDocument/2006/relationships/image" Target="../media/image62.png"/><Relationship Id="rId4" Type="http://schemas.openxmlformats.org/officeDocument/2006/relationships/hyperlink" Target="https://www.cms.gov/medicare/quality-initiatives-patient-assessment-instruments/qualityinitiativesgeninfo/downloads/person-and-family-engagement-strategy-summary.pdf" TargetMode="External"/><Relationship Id="rId9" Type="http://schemas.openxmlformats.org/officeDocument/2006/relationships/image" Target="../media/image52.png"/><Relationship Id="rId14" Type="http://schemas.openxmlformats.org/officeDocument/2006/relationships/image" Target="../media/image57.svg"/></Relationships>
</file>

<file path=ppt/slides/_rels/slide24.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notesSlide" Target="../notesSlides/notesSlide25.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36.jpeg"/><Relationship Id="rId7" Type="http://schemas.openxmlformats.org/officeDocument/2006/relationships/image" Target="../media/image40.svg"/><Relationship Id="rId2" Type="http://schemas.openxmlformats.org/officeDocument/2006/relationships/notesSlide" Target="../notesSlides/notesSlide26.xml"/><Relationship Id="rId1" Type="http://schemas.openxmlformats.org/officeDocument/2006/relationships/slideLayout" Target="../slideLayouts/slideLayout7.xml"/><Relationship Id="rId6" Type="http://schemas.openxmlformats.org/officeDocument/2006/relationships/image" Target="../media/image39.png"/><Relationship Id="rId11" Type="http://schemas.openxmlformats.org/officeDocument/2006/relationships/image" Target="../media/image44.svg"/><Relationship Id="rId5" Type="http://schemas.openxmlformats.org/officeDocument/2006/relationships/image" Target="../media/image38.svg"/><Relationship Id="rId10" Type="http://schemas.openxmlformats.org/officeDocument/2006/relationships/image" Target="../media/image43.png"/><Relationship Id="rId4" Type="http://schemas.openxmlformats.org/officeDocument/2006/relationships/image" Target="../media/image37.png"/><Relationship Id="rId9" Type="http://schemas.openxmlformats.org/officeDocument/2006/relationships/image" Target="../media/image42.svg"/></Relationships>
</file>

<file path=ppt/slides/_rels/slide27.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45.jpeg"/><Relationship Id="rId7" Type="http://schemas.openxmlformats.org/officeDocument/2006/relationships/image" Target="../media/image38.svg"/><Relationship Id="rId2" Type="http://schemas.openxmlformats.org/officeDocument/2006/relationships/notesSlide" Target="../notesSlides/notesSlide27.xml"/><Relationship Id="rId1" Type="http://schemas.openxmlformats.org/officeDocument/2006/relationships/slideLayout" Target="../slideLayouts/slideLayout7.xml"/><Relationship Id="rId6" Type="http://schemas.openxmlformats.org/officeDocument/2006/relationships/image" Target="../media/image37.png"/><Relationship Id="rId11" Type="http://schemas.openxmlformats.org/officeDocument/2006/relationships/image" Target="../media/image44.svg"/><Relationship Id="rId5" Type="http://schemas.openxmlformats.org/officeDocument/2006/relationships/image" Target="../media/image40.svg"/><Relationship Id="rId10" Type="http://schemas.openxmlformats.org/officeDocument/2006/relationships/image" Target="../media/image43.png"/><Relationship Id="rId4" Type="http://schemas.openxmlformats.org/officeDocument/2006/relationships/image" Target="../media/image39.png"/><Relationship Id="rId9" Type="http://schemas.openxmlformats.org/officeDocument/2006/relationships/image" Target="../media/image42.sv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image" Target="../media/image66.png"/><Relationship Id="rId7" Type="http://schemas.openxmlformats.org/officeDocument/2006/relationships/hyperlink" Target="https://www.ruralhealthinfo.org/toolkits/care-coordination/3/whole-person" TargetMode="External"/><Relationship Id="rId2" Type="http://schemas.openxmlformats.org/officeDocument/2006/relationships/notesSlide" Target="../notesSlides/notesSlide29.xml"/><Relationship Id="rId1" Type="http://schemas.openxmlformats.org/officeDocument/2006/relationships/slideLayout" Target="../slideLayouts/slideLayout7.xml"/><Relationship Id="rId6" Type="http://schemas.openxmlformats.org/officeDocument/2006/relationships/hyperlink" Target="https://www.nctsn.org/" TargetMode="External"/><Relationship Id="rId5" Type="http://schemas.openxmlformats.org/officeDocument/2006/relationships/image" Target="../media/image68.jpeg"/><Relationship Id="rId4" Type="http://schemas.openxmlformats.org/officeDocument/2006/relationships/image" Target="../media/image67.sv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hyperlink" Target="https://www.nctsn.org/" TargetMode="External"/><Relationship Id="rId2" Type="http://schemas.openxmlformats.org/officeDocument/2006/relationships/notesSlide" Target="../notesSlides/notesSlide30.xml"/><Relationship Id="rId1" Type="http://schemas.openxmlformats.org/officeDocument/2006/relationships/slideLayout" Target="../slideLayouts/slideLayout7.xml"/><Relationship Id="rId4" Type="http://schemas.openxmlformats.org/officeDocument/2006/relationships/image" Target="../media/image68.jpeg"/></Relationships>
</file>

<file path=ppt/slides/_rels/slide31.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hyperlink" Target="https://www.samhsa.gov/resource/dbhis/samhsas-concept-trauma-guidance-trauma-informed-approach" TargetMode="External"/><Relationship Id="rId7" Type="http://schemas.openxmlformats.org/officeDocument/2006/relationships/diagramColors" Target="../diagrams/colors5.xml"/><Relationship Id="rId2" Type="http://schemas.openxmlformats.org/officeDocument/2006/relationships/notesSlide" Target="../notesSlides/notesSlide31.xml"/><Relationship Id="rId1" Type="http://schemas.openxmlformats.org/officeDocument/2006/relationships/slideLayout" Target="../slideLayouts/slideLayout7.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32.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hyperlink" Target="https://www.samhsa.gov/resource/dbhis/samhsas-concept-trauma-guidance-trauma-informed-approach" TargetMode="External"/><Relationship Id="rId7" Type="http://schemas.openxmlformats.org/officeDocument/2006/relationships/diagramColors" Target="../diagrams/colors6.xml"/><Relationship Id="rId2" Type="http://schemas.openxmlformats.org/officeDocument/2006/relationships/notesSlide" Target="../notesSlides/notesSlide32.xml"/><Relationship Id="rId1" Type="http://schemas.openxmlformats.org/officeDocument/2006/relationships/slideLayout" Target="../slideLayouts/slideLayout7.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s>
</file>

<file path=ppt/slides/_rels/slide33.xml.rels><?xml version="1.0" encoding="UTF-8" standalone="yes"?>
<Relationships xmlns="http://schemas.openxmlformats.org/package/2006/relationships"><Relationship Id="rId8" Type="http://schemas.openxmlformats.org/officeDocument/2006/relationships/image" Target="../media/image87.png"/><Relationship Id="rId13" Type="http://schemas.openxmlformats.org/officeDocument/2006/relationships/image" Target="../media/image57.svg"/><Relationship Id="rId3" Type="http://schemas.openxmlformats.org/officeDocument/2006/relationships/image" Target="../media/image82.jpeg"/><Relationship Id="rId7" Type="http://schemas.openxmlformats.org/officeDocument/2006/relationships/image" Target="../media/image86.svg"/><Relationship Id="rId12" Type="http://schemas.openxmlformats.org/officeDocument/2006/relationships/image" Target="../media/image56.png"/><Relationship Id="rId2" Type="http://schemas.openxmlformats.org/officeDocument/2006/relationships/notesSlide" Target="../notesSlides/notesSlide33.xml"/><Relationship Id="rId1" Type="http://schemas.openxmlformats.org/officeDocument/2006/relationships/slideLayout" Target="../slideLayouts/slideLayout7.xml"/><Relationship Id="rId6" Type="http://schemas.openxmlformats.org/officeDocument/2006/relationships/image" Target="../media/image85.png"/><Relationship Id="rId11" Type="http://schemas.openxmlformats.org/officeDocument/2006/relationships/image" Target="../media/image90.svg"/><Relationship Id="rId5" Type="http://schemas.openxmlformats.org/officeDocument/2006/relationships/image" Target="../media/image84.svg"/><Relationship Id="rId10" Type="http://schemas.openxmlformats.org/officeDocument/2006/relationships/image" Target="../media/image89.png"/><Relationship Id="rId4" Type="http://schemas.openxmlformats.org/officeDocument/2006/relationships/image" Target="../media/image83.png"/><Relationship Id="rId9" Type="http://schemas.openxmlformats.org/officeDocument/2006/relationships/image" Target="../media/image88.svg"/></Relationships>
</file>

<file path=ppt/slides/_rels/slide34.xml.rels><?xml version="1.0" encoding="UTF-8" standalone="yes"?>
<Relationships xmlns="http://schemas.openxmlformats.org/package/2006/relationships"><Relationship Id="rId3" Type="http://schemas.openxmlformats.org/officeDocument/2006/relationships/image" Target="../media/image91.jpeg"/><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92.jpeg"/><Relationship Id="rId2" Type="http://schemas.openxmlformats.org/officeDocument/2006/relationships/notesSlide" Target="../notesSlides/notesSlide35.xml"/><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36.jpeg"/><Relationship Id="rId7" Type="http://schemas.openxmlformats.org/officeDocument/2006/relationships/image" Target="../media/image40.svg"/><Relationship Id="rId2" Type="http://schemas.openxmlformats.org/officeDocument/2006/relationships/notesSlide" Target="../notesSlides/notesSlide36.xml"/><Relationship Id="rId1" Type="http://schemas.openxmlformats.org/officeDocument/2006/relationships/slideLayout" Target="../slideLayouts/slideLayout7.xml"/><Relationship Id="rId6" Type="http://schemas.openxmlformats.org/officeDocument/2006/relationships/image" Target="../media/image39.png"/><Relationship Id="rId11" Type="http://schemas.openxmlformats.org/officeDocument/2006/relationships/image" Target="../media/image44.svg"/><Relationship Id="rId5" Type="http://schemas.openxmlformats.org/officeDocument/2006/relationships/image" Target="../media/image38.svg"/><Relationship Id="rId10" Type="http://schemas.openxmlformats.org/officeDocument/2006/relationships/image" Target="../media/image43.png"/><Relationship Id="rId4" Type="http://schemas.openxmlformats.org/officeDocument/2006/relationships/image" Target="../media/image37.png"/><Relationship Id="rId9" Type="http://schemas.openxmlformats.org/officeDocument/2006/relationships/image" Target="../media/image42.svg"/></Relationships>
</file>

<file path=ppt/slides/_rels/slide37.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45.jpeg"/><Relationship Id="rId7" Type="http://schemas.openxmlformats.org/officeDocument/2006/relationships/image" Target="../media/image38.svg"/><Relationship Id="rId2" Type="http://schemas.openxmlformats.org/officeDocument/2006/relationships/notesSlide" Target="../notesSlides/notesSlide37.xml"/><Relationship Id="rId1" Type="http://schemas.openxmlformats.org/officeDocument/2006/relationships/slideLayout" Target="../slideLayouts/slideLayout7.xml"/><Relationship Id="rId6" Type="http://schemas.openxmlformats.org/officeDocument/2006/relationships/image" Target="../media/image37.png"/><Relationship Id="rId11" Type="http://schemas.openxmlformats.org/officeDocument/2006/relationships/image" Target="../media/image44.svg"/><Relationship Id="rId5" Type="http://schemas.openxmlformats.org/officeDocument/2006/relationships/image" Target="../media/image40.svg"/><Relationship Id="rId10" Type="http://schemas.openxmlformats.org/officeDocument/2006/relationships/image" Target="../media/image43.png"/><Relationship Id="rId4" Type="http://schemas.openxmlformats.org/officeDocument/2006/relationships/image" Target="../media/image39.png"/><Relationship Id="rId9" Type="http://schemas.openxmlformats.org/officeDocument/2006/relationships/image" Target="../media/image42.sv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3" Type="http://schemas.openxmlformats.org/officeDocument/2006/relationships/image" Target="../media/image93.jpeg"/><Relationship Id="rId2" Type="http://schemas.openxmlformats.org/officeDocument/2006/relationships/notesSlide" Target="../notesSlides/notesSlide39.xml"/><Relationship Id="rId1" Type="http://schemas.openxmlformats.org/officeDocument/2006/relationships/slideLayout" Target="../slideLayouts/slideLayout7.xml"/><Relationship Id="rId5" Type="http://schemas.openxmlformats.org/officeDocument/2006/relationships/hyperlink" Target="https://ciswh.org/wp-content/uploads/2019/03/Infographic_Family_Engagement.pdf" TargetMode="External"/><Relationship Id="rId4" Type="http://schemas.openxmlformats.org/officeDocument/2006/relationships/hyperlink" Target="https://youth.gov/youth-topics/family-engagement#:~:text=Description%20of%20Family%20Engagement&amp;text=Family%20engagement%20also%20happens%20at,the%20family's%20ideas%20of%20success"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3" Type="http://schemas.openxmlformats.org/officeDocument/2006/relationships/hyperlink" Target="https://www.cms.gov/medicare/quality-initiatives-patient-assessment-instruments/qualityinitiativesgeninfo/downloads/person-and-family-engagement-strategy-summary.pdf" TargetMode="External"/><Relationship Id="rId2" Type="http://schemas.openxmlformats.org/officeDocument/2006/relationships/notesSlide" Target="../notesSlides/notesSlide40.xml"/><Relationship Id="rId1" Type="http://schemas.openxmlformats.org/officeDocument/2006/relationships/slideLayout" Target="../slideLayouts/slideLayout7.xml"/><Relationship Id="rId5" Type="http://schemas.openxmlformats.org/officeDocument/2006/relationships/image" Target="../media/image95.svg"/><Relationship Id="rId4" Type="http://schemas.openxmlformats.org/officeDocument/2006/relationships/image" Target="../media/image94.png"/></Relationships>
</file>

<file path=ppt/slides/_rels/slide41.xml.rels><?xml version="1.0" encoding="UTF-8" standalone="yes"?>
<Relationships xmlns="http://schemas.openxmlformats.org/package/2006/relationships"><Relationship Id="rId8" Type="http://schemas.openxmlformats.org/officeDocument/2006/relationships/image" Target="../media/image100.png"/><Relationship Id="rId3" Type="http://schemas.openxmlformats.org/officeDocument/2006/relationships/hyperlink" Target="https://www.cms.gov/medicare/quality-initiatives-patient-assessment-instruments/qualityinitiativesgeninfo/downloads/person-and-family-engagement-strategy-summary.pdf" TargetMode="External"/><Relationship Id="rId7" Type="http://schemas.openxmlformats.org/officeDocument/2006/relationships/image" Target="../media/image99.svg"/><Relationship Id="rId2" Type="http://schemas.openxmlformats.org/officeDocument/2006/relationships/notesSlide" Target="../notesSlides/notesSlide41.xml"/><Relationship Id="rId1" Type="http://schemas.openxmlformats.org/officeDocument/2006/relationships/slideLayout" Target="../slideLayouts/slideLayout7.xml"/><Relationship Id="rId6" Type="http://schemas.openxmlformats.org/officeDocument/2006/relationships/image" Target="../media/image98.png"/><Relationship Id="rId11" Type="http://schemas.openxmlformats.org/officeDocument/2006/relationships/image" Target="../media/image103.svg"/><Relationship Id="rId5" Type="http://schemas.openxmlformats.org/officeDocument/2006/relationships/image" Target="../media/image97.svg"/><Relationship Id="rId10" Type="http://schemas.openxmlformats.org/officeDocument/2006/relationships/image" Target="../media/image102.png"/><Relationship Id="rId4" Type="http://schemas.openxmlformats.org/officeDocument/2006/relationships/image" Target="../media/image96.png"/><Relationship Id="rId9" Type="http://schemas.openxmlformats.org/officeDocument/2006/relationships/image" Target="../media/image101.svg"/></Relationships>
</file>

<file path=ppt/slides/_rels/slide42.xml.rels><?xml version="1.0" encoding="UTF-8" standalone="yes"?>
<Relationships xmlns="http://schemas.openxmlformats.org/package/2006/relationships"><Relationship Id="rId8" Type="http://schemas.openxmlformats.org/officeDocument/2006/relationships/image" Target="../media/image109.png"/><Relationship Id="rId3" Type="http://schemas.openxmlformats.org/officeDocument/2006/relationships/image" Target="../media/image104.png"/><Relationship Id="rId7" Type="http://schemas.openxmlformats.org/officeDocument/2006/relationships/image" Target="../media/image108.svg"/><Relationship Id="rId2" Type="http://schemas.openxmlformats.org/officeDocument/2006/relationships/notesSlide" Target="../notesSlides/notesSlide42.xml"/><Relationship Id="rId1" Type="http://schemas.openxmlformats.org/officeDocument/2006/relationships/slideLayout" Target="../slideLayouts/slideLayout7.xml"/><Relationship Id="rId6" Type="http://schemas.openxmlformats.org/officeDocument/2006/relationships/image" Target="../media/image107.png"/><Relationship Id="rId11" Type="http://schemas.openxmlformats.org/officeDocument/2006/relationships/image" Target="../media/image112.svg"/><Relationship Id="rId5" Type="http://schemas.openxmlformats.org/officeDocument/2006/relationships/image" Target="../media/image106.svg"/><Relationship Id="rId10" Type="http://schemas.openxmlformats.org/officeDocument/2006/relationships/image" Target="../media/image111.svg"/><Relationship Id="rId4" Type="http://schemas.openxmlformats.org/officeDocument/2006/relationships/image" Target="../media/image105.png"/><Relationship Id="rId9" Type="http://schemas.openxmlformats.org/officeDocument/2006/relationships/image" Target="../media/image110.svg"/></Relationships>
</file>

<file path=ppt/slides/_rels/slide43.xml.rels><?xml version="1.0" encoding="UTF-8" standalone="yes"?>
<Relationships xmlns="http://schemas.openxmlformats.org/package/2006/relationships"><Relationship Id="rId3" Type="http://schemas.openxmlformats.org/officeDocument/2006/relationships/image" Target="../media/image113.jpeg"/><Relationship Id="rId2" Type="http://schemas.openxmlformats.org/officeDocument/2006/relationships/notesSlide" Target="../notesSlides/notesSlide43.xml"/><Relationship Id="rId1" Type="http://schemas.openxmlformats.org/officeDocument/2006/relationships/slideLayout" Target="../slideLayouts/slideLayout8.xml"/></Relationships>
</file>

<file path=ppt/slides/_rels/slide44.xml.rels><?xml version="1.0" encoding="UTF-8" standalone="yes"?>
<Relationships xmlns="http://schemas.openxmlformats.org/package/2006/relationships"><Relationship Id="rId3" Type="http://schemas.openxmlformats.org/officeDocument/2006/relationships/image" Target="../media/image114.jpeg"/><Relationship Id="rId2" Type="http://schemas.openxmlformats.org/officeDocument/2006/relationships/notesSlide" Target="../notesSlides/notesSlide44.xml"/><Relationship Id="rId1" Type="http://schemas.openxmlformats.org/officeDocument/2006/relationships/slideLayout" Target="../slideLayouts/slideLayout8.xml"/></Relationships>
</file>

<file path=ppt/slides/_rels/slide45.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36.jpeg"/><Relationship Id="rId7" Type="http://schemas.openxmlformats.org/officeDocument/2006/relationships/image" Target="../media/image40.svg"/><Relationship Id="rId2" Type="http://schemas.openxmlformats.org/officeDocument/2006/relationships/notesSlide" Target="../notesSlides/notesSlide45.xml"/><Relationship Id="rId1" Type="http://schemas.openxmlformats.org/officeDocument/2006/relationships/slideLayout" Target="../slideLayouts/slideLayout7.xml"/><Relationship Id="rId6" Type="http://schemas.openxmlformats.org/officeDocument/2006/relationships/image" Target="../media/image39.png"/><Relationship Id="rId11" Type="http://schemas.openxmlformats.org/officeDocument/2006/relationships/image" Target="../media/image44.svg"/><Relationship Id="rId5" Type="http://schemas.openxmlformats.org/officeDocument/2006/relationships/image" Target="../media/image38.svg"/><Relationship Id="rId10" Type="http://schemas.openxmlformats.org/officeDocument/2006/relationships/image" Target="../media/image43.png"/><Relationship Id="rId4" Type="http://schemas.openxmlformats.org/officeDocument/2006/relationships/image" Target="../media/image37.png"/><Relationship Id="rId9" Type="http://schemas.openxmlformats.org/officeDocument/2006/relationships/image" Target="../media/image42.svg"/></Relationships>
</file>

<file path=ppt/slides/_rels/slide46.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45.jpeg"/><Relationship Id="rId7" Type="http://schemas.openxmlformats.org/officeDocument/2006/relationships/image" Target="../media/image38.svg"/><Relationship Id="rId2" Type="http://schemas.openxmlformats.org/officeDocument/2006/relationships/notesSlide" Target="../notesSlides/notesSlide46.xml"/><Relationship Id="rId1" Type="http://schemas.openxmlformats.org/officeDocument/2006/relationships/slideLayout" Target="../slideLayouts/slideLayout7.xml"/><Relationship Id="rId6" Type="http://schemas.openxmlformats.org/officeDocument/2006/relationships/image" Target="../media/image37.png"/><Relationship Id="rId11" Type="http://schemas.openxmlformats.org/officeDocument/2006/relationships/image" Target="../media/image44.svg"/><Relationship Id="rId5" Type="http://schemas.openxmlformats.org/officeDocument/2006/relationships/image" Target="../media/image40.svg"/><Relationship Id="rId10" Type="http://schemas.openxmlformats.org/officeDocument/2006/relationships/image" Target="../media/image43.png"/><Relationship Id="rId4" Type="http://schemas.openxmlformats.org/officeDocument/2006/relationships/image" Target="../media/image39.png"/><Relationship Id="rId9" Type="http://schemas.openxmlformats.org/officeDocument/2006/relationships/image" Target="../media/image42.svg"/></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8" Type="http://schemas.openxmlformats.org/officeDocument/2006/relationships/image" Target="../media/image118.png"/><Relationship Id="rId3" Type="http://schemas.openxmlformats.org/officeDocument/2006/relationships/image" Target="../media/image115.png"/><Relationship Id="rId7" Type="http://schemas.openxmlformats.org/officeDocument/2006/relationships/image" Target="../media/image117.svg"/><Relationship Id="rId2" Type="http://schemas.openxmlformats.org/officeDocument/2006/relationships/notesSlide" Target="../notesSlides/notesSlide48.xml"/><Relationship Id="rId1" Type="http://schemas.openxmlformats.org/officeDocument/2006/relationships/slideLayout" Target="../slideLayouts/slideLayout3.xml"/><Relationship Id="rId6" Type="http://schemas.openxmlformats.org/officeDocument/2006/relationships/image" Target="../media/image116.png"/><Relationship Id="rId5" Type="http://schemas.openxmlformats.org/officeDocument/2006/relationships/image" Target="../media/image112.svg"/><Relationship Id="rId10" Type="http://schemas.openxmlformats.org/officeDocument/2006/relationships/image" Target="../media/image120.png"/><Relationship Id="rId4" Type="http://schemas.openxmlformats.org/officeDocument/2006/relationships/image" Target="../media/image105.png"/><Relationship Id="rId9" Type="http://schemas.openxmlformats.org/officeDocument/2006/relationships/image" Target="../media/image119.svg"/></Relationships>
</file>

<file path=ppt/slides/_rels/slide49.xml.rels><?xml version="1.0" encoding="UTF-8" standalone="yes"?>
<Relationships xmlns="http://schemas.openxmlformats.org/package/2006/relationships"><Relationship Id="rId3" Type="http://schemas.openxmlformats.org/officeDocument/2006/relationships/image" Target="../media/image121.png"/><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6.svg"/><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diagramColors" Target="../diagrams/colors1.xml"/><Relationship Id="rId11" Type="http://schemas.openxmlformats.org/officeDocument/2006/relationships/image" Target="../media/image14.svg"/><Relationship Id="rId5" Type="http://schemas.openxmlformats.org/officeDocument/2006/relationships/diagramQuickStyle" Target="../diagrams/quickStyle1.xml"/><Relationship Id="rId15" Type="http://schemas.openxmlformats.org/officeDocument/2006/relationships/image" Target="../media/image18.svg"/><Relationship Id="rId10" Type="http://schemas.openxmlformats.org/officeDocument/2006/relationships/image" Target="../media/image13.png"/><Relationship Id="rId4" Type="http://schemas.openxmlformats.org/officeDocument/2006/relationships/diagramLayout" Target="../diagrams/layout1.xml"/><Relationship Id="rId9" Type="http://schemas.openxmlformats.org/officeDocument/2006/relationships/image" Target="../media/image12.svg"/><Relationship Id="rId14" Type="http://schemas.openxmlformats.org/officeDocument/2006/relationships/image" Target="../media/image17.png"/></Relationships>
</file>

<file path=ppt/slides/_rels/slide50.xml.rels><?xml version="1.0" encoding="UTF-8" standalone="yes"?>
<Relationships xmlns="http://schemas.openxmlformats.org/package/2006/relationships"><Relationship Id="rId3" Type="http://schemas.openxmlformats.org/officeDocument/2006/relationships/image" Target="../media/image122.png"/><Relationship Id="rId2" Type="http://schemas.openxmlformats.org/officeDocument/2006/relationships/notesSlide" Target="../notesSlides/notesSlide50.xml"/><Relationship Id="rId1" Type="http://schemas.openxmlformats.org/officeDocument/2006/relationships/slideLayout" Target="../slideLayouts/slideLayout7.xml"/><Relationship Id="rId4" Type="http://schemas.microsoft.com/office/2007/relationships/hdphoto" Target="../media/hdphoto2.wdp"/></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image" Target="../media/image24.sv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22.svg"/><Relationship Id="rId5" Type="http://schemas.openxmlformats.org/officeDocument/2006/relationships/image" Target="../media/image21.png"/><Relationship Id="rId10" Type="http://schemas.openxmlformats.org/officeDocument/2006/relationships/image" Target="../media/image26.svg"/><Relationship Id="rId4" Type="http://schemas.openxmlformats.org/officeDocument/2006/relationships/image" Target="../media/image20.svg"/><Relationship Id="rId9" Type="http://schemas.openxmlformats.org/officeDocument/2006/relationships/image" Target="../media/image25.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hyperlink" Target="https://effectivehealthcare.ahrq.gov/products/cultural-competence/research-protocol" TargetMode="External"/><Relationship Id="rId4" Type="http://schemas.openxmlformats.org/officeDocument/2006/relationships/hyperlink" Target="https://doi.org/10.1097/GOX.0000000000002219"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eadn-wc03-8290287.nxedge.io/wp-content/uploads/2022/12/Standards-for-Systems-of-Care-for-Children-and-Youth-with-Special-Health-Care-Needs-Version-2.0.pdf" TargetMode="External"/><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2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0103" y="4038926"/>
            <a:ext cx="5587548" cy="1325563"/>
          </a:xfrm>
        </p:spPr>
        <p:txBody>
          <a:bodyPr>
            <a:normAutofit fontScale="90000"/>
          </a:bodyPr>
          <a:lstStyle/>
          <a:p>
            <a:r>
              <a:rPr lang="en-US"/>
              <a:t>Module 1 – </a:t>
            </a:r>
            <a:br>
              <a:rPr lang="en-US"/>
            </a:br>
            <a:r>
              <a:rPr lang="en-US"/>
              <a:t>Care Coordination Training</a:t>
            </a:r>
          </a:p>
        </p:txBody>
      </p:sp>
      <p:pic>
        <p:nvPicPr>
          <p:cNvPr id="7" name="Picture Placeholder 6" descr="A hand of two adults and a kid on top of each other">
            <a:extLst>
              <a:ext uri="{FF2B5EF4-FFF2-40B4-BE49-F238E27FC236}">
                <a16:creationId xmlns:a16="http://schemas.microsoft.com/office/drawing/2014/main" id="{AC5623AB-5F49-12FD-F8BB-DC4438684E1C}"/>
              </a:ext>
            </a:extLst>
          </p:cNvPr>
          <p:cNvPicPr>
            <a:picLocks noGrp="1" noChangeAspect="1"/>
          </p:cNvPicPr>
          <p:nvPr>
            <p:ph type="pic" sz="quarter" idx="10"/>
          </p:nvPr>
        </p:nvPicPr>
        <p:blipFill>
          <a:blip r:embed="rId3" cstate="email">
            <a:extLst>
              <a:ext uri="{28A0092B-C50C-407E-A947-70E740481C1C}">
                <a14:useLocalDpi xmlns:a14="http://schemas.microsoft.com/office/drawing/2010/main"/>
              </a:ext>
            </a:extLst>
          </a:blip>
          <a:srcRect/>
          <a:stretch/>
        </p:blipFill>
        <p:spPr/>
      </p:pic>
      <p:sp>
        <p:nvSpPr>
          <p:cNvPr id="12" name="Text Placeholder 11">
            <a:extLst>
              <a:ext uri="{FF2B5EF4-FFF2-40B4-BE49-F238E27FC236}">
                <a16:creationId xmlns:a16="http://schemas.microsoft.com/office/drawing/2014/main" id="{AF5D100C-BF32-CDD9-506E-C3DC5231F1C3}"/>
              </a:ext>
            </a:extLst>
          </p:cNvPr>
          <p:cNvSpPr>
            <a:spLocks noGrp="1"/>
          </p:cNvSpPr>
          <p:nvPr>
            <p:ph type="body" sz="quarter" idx="11"/>
          </p:nvPr>
        </p:nvSpPr>
        <p:spPr>
          <a:xfrm>
            <a:off x="6101898" y="5364489"/>
            <a:ext cx="5581650" cy="922770"/>
          </a:xfrm>
        </p:spPr>
        <p:txBody>
          <a:bodyPr/>
          <a:lstStyle/>
          <a:p>
            <a:r>
              <a:rPr lang="en-US" sz="1800" i="1">
                <a:solidFill>
                  <a:schemeClr val="bg1"/>
                </a:solidFill>
              </a:rPr>
              <a:t>Working with Children, Youth, and Young Adults with Medical Complexity and their families</a:t>
            </a:r>
          </a:p>
          <a:p>
            <a:r>
              <a:rPr lang="en-US" sz="1400" b="0">
                <a:solidFill>
                  <a:schemeClr val="bg1"/>
                </a:solidFill>
              </a:rPr>
              <a:t>Module 1: V1_06282024</a:t>
            </a:r>
          </a:p>
        </p:txBody>
      </p:sp>
      <p:sp>
        <p:nvSpPr>
          <p:cNvPr id="3" name="Rectangle 2">
            <a:extLst>
              <a:ext uri="{FF2B5EF4-FFF2-40B4-BE49-F238E27FC236}">
                <a16:creationId xmlns:a16="http://schemas.microsoft.com/office/drawing/2014/main" id="{CCB6A2E6-D4AE-374A-A85C-9A4D8AE72692}"/>
              </a:ext>
            </a:extLst>
          </p:cNvPr>
          <p:cNvSpPr/>
          <p:nvPr/>
        </p:nvSpPr>
        <p:spPr>
          <a:xfrm>
            <a:off x="19980" y="6481136"/>
            <a:ext cx="12258470" cy="276999"/>
          </a:xfrm>
          <a:prstGeom prst="rect">
            <a:avLst/>
          </a:prstGeom>
        </p:spPr>
        <p:txBody>
          <a:bodyPr wrap="square">
            <a:spAutoFit/>
          </a:bodyPr>
          <a:lstStyle/>
          <a:p>
            <a:pPr algn="ctr"/>
            <a:r>
              <a:rPr lang="en-US" sz="600">
                <a:solidFill>
                  <a:schemeClr val="bg1"/>
                </a:solidFill>
                <a:latin typeface="Calibri" panose="020F0502020204030204" pitchFamily="34" charset="0"/>
              </a:rPr>
              <a:t>Copyright ©2024 Health Management Associates, Inc. All rights reserved. The content of this presentation is PROPRIETARY and CONFIDENTIAL to Health Management Associates, Inc. and only for the information of the intended recipient. Do not use, publish or redistribute without written permission from Health Management Associates, Inc.</a:t>
            </a:r>
          </a:p>
          <a:p>
            <a:pPr algn="ctr"/>
            <a:r>
              <a:rPr lang="en-US" sz="600">
                <a:solidFill>
                  <a:schemeClr val="bg1"/>
                </a:solidFill>
              </a:rPr>
              <a:t>Module 1: V1_06282024</a:t>
            </a:r>
          </a:p>
        </p:txBody>
      </p:sp>
    </p:spTree>
    <p:extLst>
      <p:ext uri="{BB962C8B-B14F-4D97-AF65-F5344CB8AC3E}">
        <p14:creationId xmlns:p14="http://schemas.microsoft.com/office/powerpoint/2010/main" val="9748969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1815C77-D6D5-A7FC-A963-DDC501B63ED6}"/>
              </a:ext>
            </a:extLst>
          </p:cNvPr>
          <p:cNvSpPr>
            <a:spLocks noGrp="1"/>
          </p:cNvSpPr>
          <p:nvPr>
            <p:ph type="title"/>
          </p:nvPr>
        </p:nvSpPr>
        <p:spPr/>
        <p:txBody>
          <a:bodyPr/>
          <a:lstStyle/>
          <a:p>
            <a:r>
              <a:rPr lang="en-US"/>
              <a:t>Cultural Competency: PILLARS</a:t>
            </a:r>
          </a:p>
        </p:txBody>
      </p:sp>
      <p:sp>
        <p:nvSpPr>
          <p:cNvPr id="5" name="Text Placeholder 4">
            <a:extLst>
              <a:ext uri="{FF2B5EF4-FFF2-40B4-BE49-F238E27FC236}">
                <a16:creationId xmlns:a16="http://schemas.microsoft.com/office/drawing/2014/main" id="{930419A1-7817-D49D-F0A6-AC7763F1BFFF}"/>
              </a:ext>
            </a:extLst>
          </p:cNvPr>
          <p:cNvSpPr>
            <a:spLocks noGrp="1"/>
          </p:cNvSpPr>
          <p:nvPr>
            <p:ph type="body" sz="quarter" idx="13"/>
          </p:nvPr>
        </p:nvSpPr>
        <p:spPr>
          <a:xfrm>
            <a:off x="162319" y="6001564"/>
            <a:ext cx="10515600" cy="365125"/>
          </a:xfrm>
        </p:spPr>
        <p:txBody>
          <a:bodyPr>
            <a:noAutofit/>
          </a:bodyPr>
          <a:lstStyle/>
          <a:p>
            <a:pPr marL="228600" indent="-228600">
              <a:lnSpc>
                <a:spcPct val="120000"/>
              </a:lnSpc>
              <a:spcBef>
                <a:spcPts val="0"/>
              </a:spcBef>
              <a:buAutoNum type="arabicPeriod"/>
            </a:pPr>
            <a:endParaRPr lang="en-US" sz="800"/>
          </a:p>
          <a:p>
            <a:pPr marL="228600" indent="-228600">
              <a:lnSpc>
                <a:spcPct val="120000"/>
              </a:lnSpc>
              <a:spcBef>
                <a:spcPts val="0"/>
              </a:spcBef>
              <a:buAutoNum type="arabicPeriod"/>
            </a:pPr>
            <a:endParaRPr lang="en-US" sz="800"/>
          </a:p>
          <a:p>
            <a:pPr>
              <a:lnSpc>
                <a:spcPct val="120000"/>
              </a:lnSpc>
              <a:spcBef>
                <a:spcPts val="0"/>
              </a:spcBef>
            </a:pPr>
            <a:r>
              <a:rPr lang="en-US" sz="800"/>
              <a:t>Adapted from: </a:t>
            </a:r>
          </a:p>
          <a:p>
            <a:pPr marL="171450" indent="-171450">
              <a:lnSpc>
                <a:spcPct val="120000"/>
              </a:lnSpc>
              <a:spcBef>
                <a:spcPts val="0"/>
              </a:spcBef>
              <a:buFont typeface="Arial" panose="020B0604020202020204" pitchFamily="34" charset="0"/>
              <a:buChar char="•"/>
            </a:pPr>
            <a:r>
              <a:rPr lang="en-US" sz="800"/>
              <a:t>Georgetown University’s National Center for Cultural Competence. </a:t>
            </a:r>
            <a:r>
              <a:rPr lang="en-US" sz="800">
                <a:solidFill>
                  <a:schemeClr val="accent1"/>
                </a:solidFill>
                <a:hlinkClick r:id="rId3">
                  <a:extLst>
                    <a:ext uri="{A12FA001-AC4F-418D-AE19-62706E023703}">
                      <ahyp:hlinkClr xmlns:ahyp="http://schemas.microsoft.com/office/drawing/2018/hyperlinkcolor" val="tx"/>
                    </a:ext>
                  </a:extLst>
                </a:hlinkClick>
              </a:rPr>
              <a:t>https://nccc.georgetown.edu/foundations/framework.php</a:t>
            </a:r>
            <a:r>
              <a:rPr lang="en-US" sz="800">
                <a:solidFill>
                  <a:schemeClr val="accent1"/>
                </a:solidFill>
              </a:rPr>
              <a:t> </a:t>
            </a:r>
          </a:p>
          <a:p>
            <a:pPr marL="171450" indent="-171450">
              <a:lnSpc>
                <a:spcPct val="120000"/>
              </a:lnSpc>
              <a:spcBef>
                <a:spcPts val="0"/>
              </a:spcBef>
              <a:buFont typeface="Arial" panose="020B0604020202020204" pitchFamily="34" charset="0"/>
              <a:buChar char="•"/>
            </a:pPr>
            <a:r>
              <a:rPr lang="en-US" sz="800"/>
              <a:t>NC State University’s Cultural Competence Toolkit. </a:t>
            </a:r>
            <a:r>
              <a:rPr lang="en-US" sz="800">
                <a:solidFill>
                  <a:schemeClr val="accent1"/>
                </a:solidFill>
                <a:hlinkClick r:id="rId4">
                  <a:extLst>
                    <a:ext uri="{A12FA001-AC4F-418D-AE19-62706E023703}">
                      <ahyp:hlinkClr xmlns:ahyp="http://schemas.microsoft.com/office/drawing/2018/hyperlinkcolor" val="tx"/>
                    </a:ext>
                  </a:extLst>
                </a:hlinkClick>
              </a:rPr>
              <a:t>https://diversity.ncsu.edu/cultural-competence-toolkit/</a:t>
            </a:r>
            <a:r>
              <a:rPr lang="en-US" sz="800">
                <a:solidFill>
                  <a:schemeClr val="accent1"/>
                </a:solidFill>
              </a:rPr>
              <a:t> </a:t>
            </a:r>
          </a:p>
        </p:txBody>
      </p:sp>
      <p:sp>
        <p:nvSpPr>
          <p:cNvPr id="12" name="Oval 11">
            <a:extLst>
              <a:ext uri="{FF2B5EF4-FFF2-40B4-BE49-F238E27FC236}">
                <a16:creationId xmlns:a16="http://schemas.microsoft.com/office/drawing/2014/main" id="{4B300CB3-4F3A-6E5B-FF18-90BC05BA5748}"/>
              </a:ext>
            </a:extLst>
          </p:cNvPr>
          <p:cNvSpPr/>
          <p:nvPr/>
        </p:nvSpPr>
        <p:spPr>
          <a:xfrm>
            <a:off x="1756785" y="1505936"/>
            <a:ext cx="1076131" cy="1072660"/>
          </a:xfrm>
          <a:prstGeom prst="ellipse">
            <a:avLst/>
          </a:prstGeom>
          <a:solidFill>
            <a:srgbClr val="5BC28B"/>
          </a:solidFill>
          <a:ln w="1270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47"/>
          </a:p>
        </p:txBody>
      </p:sp>
      <p:sp>
        <p:nvSpPr>
          <p:cNvPr id="13" name="직사각형 2">
            <a:extLst>
              <a:ext uri="{FF2B5EF4-FFF2-40B4-BE49-F238E27FC236}">
                <a16:creationId xmlns:a16="http://schemas.microsoft.com/office/drawing/2014/main" id="{5FCBB830-9270-DBF3-3151-FF304D2F8D2B}"/>
              </a:ext>
            </a:extLst>
          </p:cNvPr>
          <p:cNvSpPr/>
          <p:nvPr/>
        </p:nvSpPr>
        <p:spPr>
          <a:xfrm rot="5400000">
            <a:off x="1696201" y="1822076"/>
            <a:ext cx="1166851" cy="68690"/>
          </a:xfrm>
          <a:prstGeom prst="rect">
            <a:avLst/>
          </a:prstGeom>
          <a:solidFill>
            <a:srgbClr val="5BC2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47"/>
          </a:p>
        </p:txBody>
      </p:sp>
      <p:sp>
        <p:nvSpPr>
          <p:cNvPr id="14" name="Triangle 77">
            <a:extLst>
              <a:ext uri="{FF2B5EF4-FFF2-40B4-BE49-F238E27FC236}">
                <a16:creationId xmlns:a16="http://schemas.microsoft.com/office/drawing/2014/main" id="{D05DEFB4-670F-2A12-7B61-D01B0EB6EA40}"/>
              </a:ext>
            </a:extLst>
          </p:cNvPr>
          <p:cNvSpPr/>
          <p:nvPr/>
        </p:nvSpPr>
        <p:spPr>
          <a:xfrm rot="5400000">
            <a:off x="5112590" y="1223311"/>
            <a:ext cx="238441" cy="164990"/>
          </a:xfrm>
          <a:prstGeom prst="triangle">
            <a:avLst/>
          </a:prstGeom>
          <a:solidFill>
            <a:srgbClr val="5BC2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98"/>
          </a:p>
        </p:txBody>
      </p:sp>
      <p:sp>
        <p:nvSpPr>
          <p:cNvPr id="15" name="Oval 14">
            <a:extLst>
              <a:ext uri="{FF2B5EF4-FFF2-40B4-BE49-F238E27FC236}">
                <a16:creationId xmlns:a16="http://schemas.microsoft.com/office/drawing/2014/main" id="{8A5DE3F0-2053-FE6C-3D1B-28479972749A}"/>
              </a:ext>
            </a:extLst>
          </p:cNvPr>
          <p:cNvSpPr/>
          <p:nvPr/>
        </p:nvSpPr>
        <p:spPr>
          <a:xfrm>
            <a:off x="1754356" y="4070225"/>
            <a:ext cx="1076131" cy="1072660"/>
          </a:xfrm>
          <a:prstGeom prst="ellipse">
            <a:avLst/>
          </a:prstGeom>
          <a:solidFill>
            <a:schemeClr val="accent3">
              <a:lumMod val="60000"/>
              <a:lumOff val="40000"/>
            </a:schemeClr>
          </a:solidFill>
          <a:ln w="1270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47"/>
          </a:p>
        </p:txBody>
      </p:sp>
      <p:sp>
        <p:nvSpPr>
          <p:cNvPr id="16" name="직사각형 2">
            <a:extLst>
              <a:ext uri="{FF2B5EF4-FFF2-40B4-BE49-F238E27FC236}">
                <a16:creationId xmlns:a16="http://schemas.microsoft.com/office/drawing/2014/main" id="{4B2888EA-B441-AEF1-26B4-8741768EB92F}"/>
              </a:ext>
            </a:extLst>
          </p:cNvPr>
          <p:cNvSpPr/>
          <p:nvPr/>
        </p:nvSpPr>
        <p:spPr>
          <a:xfrm rot="5400000">
            <a:off x="1693772" y="4386364"/>
            <a:ext cx="1166851" cy="68690"/>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47"/>
          </a:p>
        </p:txBody>
      </p:sp>
      <p:sp>
        <p:nvSpPr>
          <p:cNvPr id="17" name="Triangle 83">
            <a:extLst>
              <a:ext uri="{FF2B5EF4-FFF2-40B4-BE49-F238E27FC236}">
                <a16:creationId xmlns:a16="http://schemas.microsoft.com/office/drawing/2014/main" id="{99C2D206-2EC7-C6EB-F0BA-90C9849B6464}"/>
              </a:ext>
            </a:extLst>
          </p:cNvPr>
          <p:cNvSpPr/>
          <p:nvPr/>
        </p:nvSpPr>
        <p:spPr>
          <a:xfrm rot="5400000">
            <a:off x="5110161" y="3787600"/>
            <a:ext cx="238441" cy="164990"/>
          </a:xfrm>
          <a:prstGeom prst="triangle">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98"/>
          </a:p>
        </p:txBody>
      </p:sp>
      <p:sp>
        <p:nvSpPr>
          <p:cNvPr id="18" name="직사각형 1">
            <a:extLst>
              <a:ext uri="{FF2B5EF4-FFF2-40B4-BE49-F238E27FC236}">
                <a16:creationId xmlns:a16="http://schemas.microsoft.com/office/drawing/2014/main" id="{E2F6729B-DBC8-85AF-9856-51FCADC139E8}"/>
              </a:ext>
            </a:extLst>
          </p:cNvPr>
          <p:cNvSpPr/>
          <p:nvPr/>
        </p:nvSpPr>
        <p:spPr>
          <a:xfrm>
            <a:off x="2245282" y="1272995"/>
            <a:ext cx="2904034" cy="68468"/>
          </a:xfrm>
          <a:prstGeom prst="rect">
            <a:avLst/>
          </a:prstGeom>
          <a:solidFill>
            <a:srgbClr val="5BC2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47"/>
          </a:p>
        </p:txBody>
      </p:sp>
      <p:sp>
        <p:nvSpPr>
          <p:cNvPr id="19" name="직사각형 1">
            <a:extLst>
              <a:ext uri="{FF2B5EF4-FFF2-40B4-BE49-F238E27FC236}">
                <a16:creationId xmlns:a16="http://schemas.microsoft.com/office/drawing/2014/main" id="{CE08CD0D-7925-6920-E13B-0786FC664D89}"/>
              </a:ext>
            </a:extLst>
          </p:cNvPr>
          <p:cNvSpPr/>
          <p:nvPr/>
        </p:nvSpPr>
        <p:spPr>
          <a:xfrm>
            <a:off x="2242853" y="3837283"/>
            <a:ext cx="2904034" cy="68468"/>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47"/>
          </a:p>
        </p:txBody>
      </p:sp>
      <p:sp>
        <p:nvSpPr>
          <p:cNvPr id="20" name="TextBox 19">
            <a:extLst>
              <a:ext uri="{FF2B5EF4-FFF2-40B4-BE49-F238E27FC236}">
                <a16:creationId xmlns:a16="http://schemas.microsoft.com/office/drawing/2014/main" id="{5FD5BCFD-B343-A550-44E3-5AE20E232035}"/>
              </a:ext>
            </a:extLst>
          </p:cNvPr>
          <p:cNvSpPr txBox="1"/>
          <p:nvPr/>
        </p:nvSpPr>
        <p:spPr>
          <a:xfrm>
            <a:off x="2936252" y="1828601"/>
            <a:ext cx="2842727" cy="1384995"/>
          </a:xfrm>
          <a:prstGeom prst="rect">
            <a:avLst/>
          </a:prstGeom>
          <a:noFill/>
        </p:spPr>
        <p:txBody>
          <a:bodyPr wrap="square" rtlCol="0">
            <a:spAutoFit/>
          </a:bodyPr>
          <a:lstStyle/>
          <a:p>
            <a:pPr marL="171450" indent="-171450">
              <a:buFont typeface="Arial" panose="020B0604020202020204" pitchFamily="34" charset="0"/>
              <a:buChar char="•"/>
            </a:pPr>
            <a:r>
              <a:rPr lang="en-US" sz="1400">
                <a:solidFill>
                  <a:schemeClr val="tx2"/>
                </a:solidFill>
                <a:latin typeface="+mj-lt"/>
                <a:ea typeface="Lato Light" panose="020F0502020204030203" pitchFamily="34" charset="0"/>
                <a:cs typeface="Lato Light" panose="020F0502020204030203" pitchFamily="34" charset="0"/>
              </a:rPr>
              <a:t>Examining your own understanding and beliefs</a:t>
            </a:r>
          </a:p>
          <a:p>
            <a:pPr marL="171450" indent="-171450">
              <a:buFont typeface="Arial" panose="020B0604020202020204" pitchFamily="34" charset="0"/>
              <a:buChar char="•"/>
            </a:pPr>
            <a:r>
              <a:rPr lang="en-US" sz="1400">
                <a:solidFill>
                  <a:schemeClr val="tx2"/>
                </a:solidFill>
                <a:latin typeface="+mj-lt"/>
                <a:ea typeface="Lato Light" panose="020F0502020204030203" pitchFamily="34" charset="0"/>
                <a:cs typeface="Lato Light" panose="020F0502020204030203" pitchFamily="34" charset="0"/>
              </a:rPr>
              <a:t>Reflecting on your actions, reactions, and interpretations</a:t>
            </a:r>
          </a:p>
          <a:p>
            <a:pPr marL="171450" indent="-171450">
              <a:buFont typeface="Arial" panose="020B0604020202020204" pitchFamily="34" charset="0"/>
              <a:buChar char="•"/>
            </a:pPr>
            <a:r>
              <a:rPr lang="en-US" sz="1400">
                <a:solidFill>
                  <a:schemeClr val="tx2"/>
                </a:solidFill>
                <a:latin typeface="+mj-lt"/>
                <a:ea typeface="Lato Light" panose="020F0502020204030203" pitchFamily="34" charset="0"/>
                <a:cs typeface="Lato Light" panose="020F0502020204030203" pitchFamily="34" charset="0"/>
              </a:rPr>
              <a:t>Recognizing opportunities for personal development </a:t>
            </a:r>
          </a:p>
        </p:txBody>
      </p:sp>
      <p:sp>
        <p:nvSpPr>
          <p:cNvPr id="21" name="Rectangle 20">
            <a:extLst>
              <a:ext uri="{FF2B5EF4-FFF2-40B4-BE49-F238E27FC236}">
                <a16:creationId xmlns:a16="http://schemas.microsoft.com/office/drawing/2014/main" id="{E98D2CFC-61EC-4DBC-45E7-CC49A59A0F02}"/>
              </a:ext>
            </a:extLst>
          </p:cNvPr>
          <p:cNvSpPr/>
          <p:nvPr/>
        </p:nvSpPr>
        <p:spPr>
          <a:xfrm>
            <a:off x="2936253" y="1533982"/>
            <a:ext cx="1828734" cy="338554"/>
          </a:xfrm>
          <a:prstGeom prst="rect">
            <a:avLst/>
          </a:prstGeom>
        </p:spPr>
        <p:txBody>
          <a:bodyPr wrap="square">
            <a:spAutoFit/>
          </a:bodyPr>
          <a:lstStyle/>
          <a:p>
            <a:r>
              <a:rPr lang="en-US" sz="1600" b="1">
                <a:solidFill>
                  <a:schemeClr val="tx2"/>
                </a:solidFill>
                <a:latin typeface="+mj-lt"/>
                <a:ea typeface="Roboto Medium" panose="02000000000000000000" pitchFamily="2" charset="0"/>
                <a:cs typeface="Montserrat" charset="0"/>
              </a:rPr>
              <a:t>Awareness</a:t>
            </a:r>
            <a:endParaRPr lang="en-US" sz="3600" b="1">
              <a:solidFill>
                <a:schemeClr val="tx2"/>
              </a:solidFill>
              <a:latin typeface="+mj-lt"/>
              <a:ea typeface="Roboto Medium" panose="02000000000000000000" pitchFamily="2" charset="0"/>
              <a:cs typeface="Montserrat" charset="0"/>
            </a:endParaRPr>
          </a:p>
        </p:txBody>
      </p:sp>
      <p:sp>
        <p:nvSpPr>
          <p:cNvPr id="22" name="TextBox 21">
            <a:extLst>
              <a:ext uri="{FF2B5EF4-FFF2-40B4-BE49-F238E27FC236}">
                <a16:creationId xmlns:a16="http://schemas.microsoft.com/office/drawing/2014/main" id="{FF316DC4-C157-2739-7690-E22C0139C905}"/>
              </a:ext>
            </a:extLst>
          </p:cNvPr>
          <p:cNvSpPr txBox="1"/>
          <p:nvPr/>
        </p:nvSpPr>
        <p:spPr>
          <a:xfrm>
            <a:off x="2933823" y="4373594"/>
            <a:ext cx="2873479" cy="1600438"/>
          </a:xfrm>
          <a:prstGeom prst="rect">
            <a:avLst/>
          </a:prstGeom>
          <a:noFill/>
        </p:spPr>
        <p:txBody>
          <a:bodyPr wrap="square" rtlCol="0">
            <a:spAutoFit/>
          </a:bodyPr>
          <a:lstStyle/>
          <a:p>
            <a:pPr marL="173736" indent="-173736">
              <a:buFont typeface="Arial" panose="020B0604020202020204" pitchFamily="34" charset="0"/>
              <a:buChar char="•"/>
            </a:pPr>
            <a:r>
              <a:rPr lang="en-US" sz="1400">
                <a:solidFill>
                  <a:schemeClr val="tx2"/>
                </a:solidFill>
                <a:latin typeface="+mj-lt"/>
                <a:ea typeface="Lato Light" panose="020F0502020204030203" pitchFamily="34" charset="0"/>
                <a:cs typeface="Lato Light" panose="020F0502020204030203" pitchFamily="34" charset="0"/>
              </a:rPr>
              <a:t>Exploring your values, beliefs, and personal cultural norms</a:t>
            </a:r>
          </a:p>
          <a:p>
            <a:pPr marL="173736" indent="-173736">
              <a:buFont typeface="Arial" panose="020B0604020202020204" pitchFamily="34" charset="0"/>
              <a:buChar char="•"/>
            </a:pPr>
            <a:r>
              <a:rPr lang="en-US" sz="1400">
                <a:solidFill>
                  <a:schemeClr val="tx2"/>
                </a:solidFill>
                <a:latin typeface="+mj-lt"/>
                <a:ea typeface="Lato Light" panose="020F0502020204030203" pitchFamily="34" charset="0"/>
                <a:cs typeface="Lato Light" panose="020F0502020204030203" pitchFamily="34" charset="0"/>
              </a:rPr>
              <a:t>Understanding your openness to differing views and opinions</a:t>
            </a:r>
          </a:p>
          <a:p>
            <a:pPr marL="173736" indent="-173736">
              <a:buFont typeface="Arial" panose="020B0604020202020204" pitchFamily="34" charset="0"/>
              <a:buChar char="•"/>
            </a:pPr>
            <a:r>
              <a:rPr lang="en-US" sz="1400">
                <a:solidFill>
                  <a:schemeClr val="tx2"/>
                </a:solidFill>
                <a:latin typeface="+mj-lt"/>
                <a:ea typeface="Lato Light" panose="020F0502020204030203" pitchFamily="34" charset="0"/>
                <a:cs typeface="Lato Light" panose="020F0502020204030203" pitchFamily="34" charset="0"/>
              </a:rPr>
              <a:t>Being curious about culture and lives of others, being nonjudgmental about differences</a:t>
            </a:r>
          </a:p>
        </p:txBody>
      </p:sp>
      <p:sp>
        <p:nvSpPr>
          <p:cNvPr id="23" name="Rectangle 22">
            <a:extLst>
              <a:ext uri="{FF2B5EF4-FFF2-40B4-BE49-F238E27FC236}">
                <a16:creationId xmlns:a16="http://schemas.microsoft.com/office/drawing/2014/main" id="{F2092031-D828-AC06-32BE-AC460BA67A8E}"/>
              </a:ext>
            </a:extLst>
          </p:cNvPr>
          <p:cNvSpPr/>
          <p:nvPr/>
        </p:nvSpPr>
        <p:spPr>
          <a:xfrm>
            <a:off x="2933824" y="4078975"/>
            <a:ext cx="1828734" cy="338554"/>
          </a:xfrm>
          <a:prstGeom prst="rect">
            <a:avLst/>
          </a:prstGeom>
        </p:spPr>
        <p:txBody>
          <a:bodyPr wrap="square">
            <a:spAutoFit/>
          </a:bodyPr>
          <a:lstStyle/>
          <a:p>
            <a:r>
              <a:rPr lang="en-US" sz="1600" b="1">
                <a:solidFill>
                  <a:schemeClr val="tx2"/>
                </a:solidFill>
                <a:latin typeface="+mj-lt"/>
                <a:ea typeface="Roboto Medium" panose="02000000000000000000" pitchFamily="2" charset="0"/>
                <a:cs typeface="Montserrat" charset="0"/>
              </a:rPr>
              <a:t>Attitude</a:t>
            </a:r>
          </a:p>
        </p:txBody>
      </p:sp>
      <p:sp>
        <p:nvSpPr>
          <p:cNvPr id="24" name="Forma libre 104">
            <a:extLst>
              <a:ext uri="{FF2B5EF4-FFF2-40B4-BE49-F238E27FC236}">
                <a16:creationId xmlns:a16="http://schemas.microsoft.com/office/drawing/2014/main" id="{604D9927-8400-96BE-1A1A-B63F42E79E35}"/>
              </a:ext>
            </a:extLst>
          </p:cNvPr>
          <p:cNvSpPr/>
          <p:nvPr/>
        </p:nvSpPr>
        <p:spPr>
          <a:xfrm>
            <a:off x="2071593" y="4483480"/>
            <a:ext cx="111296" cy="278242"/>
          </a:xfrm>
          <a:custGeom>
            <a:avLst/>
            <a:gdLst>
              <a:gd name="connsiteX0" fmla="*/ 0 w 142707"/>
              <a:gd name="connsiteY0" fmla="*/ 35682 h 356769"/>
              <a:gd name="connsiteX1" fmla="*/ 0 w 142707"/>
              <a:gd name="connsiteY1" fmla="*/ 321097 h 356769"/>
              <a:gd name="connsiteX2" fmla="*/ 35677 w 142707"/>
              <a:gd name="connsiteY2" fmla="*/ 356774 h 356769"/>
              <a:gd name="connsiteX3" fmla="*/ 142708 w 142707"/>
              <a:gd name="connsiteY3" fmla="*/ 356774 h 356769"/>
              <a:gd name="connsiteX4" fmla="*/ 142708 w 142707"/>
              <a:gd name="connsiteY4" fmla="*/ 5 h 356769"/>
              <a:gd name="connsiteX5" fmla="*/ 35677 w 142707"/>
              <a:gd name="connsiteY5" fmla="*/ 5 h 356769"/>
              <a:gd name="connsiteX6" fmla="*/ 0 w 142707"/>
              <a:gd name="connsiteY6" fmla="*/ 35682 h 3567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2707" h="356769">
                <a:moveTo>
                  <a:pt x="0" y="35682"/>
                </a:moveTo>
                <a:lnTo>
                  <a:pt x="0" y="321097"/>
                </a:lnTo>
                <a:cubicBezTo>
                  <a:pt x="0" y="340800"/>
                  <a:pt x="15972" y="356774"/>
                  <a:pt x="35677" y="356774"/>
                </a:cubicBezTo>
                <a:lnTo>
                  <a:pt x="142708" y="356774"/>
                </a:lnTo>
                <a:lnTo>
                  <a:pt x="142708" y="5"/>
                </a:lnTo>
                <a:lnTo>
                  <a:pt x="35677" y="5"/>
                </a:lnTo>
                <a:cubicBezTo>
                  <a:pt x="15972" y="5"/>
                  <a:pt x="0" y="15977"/>
                  <a:pt x="0" y="35682"/>
                </a:cubicBezTo>
                <a:close/>
              </a:path>
            </a:pathLst>
          </a:custGeom>
          <a:solidFill>
            <a:schemeClr val="bg1"/>
          </a:solidFill>
          <a:ln w="35123" cap="flat">
            <a:noFill/>
            <a:prstDash val="solid"/>
            <a:miter/>
          </a:ln>
        </p:spPr>
        <p:txBody>
          <a:bodyPr rtlCol="0" anchor="ctr"/>
          <a:lstStyle/>
          <a:p>
            <a:endParaRPr lang="es-MX" sz="898"/>
          </a:p>
        </p:txBody>
      </p:sp>
      <p:sp>
        <p:nvSpPr>
          <p:cNvPr id="25" name="Forma libre 105">
            <a:extLst>
              <a:ext uri="{FF2B5EF4-FFF2-40B4-BE49-F238E27FC236}">
                <a16:creationId xmlns:a16="http://schemas.microsoft.com/office/drawing/2014/main" id="{0786D3F8-FCFB-A95C-E954-197BE57C4A21}"/>
              </a:ext>
            </a:extLst>
          </p:cNvPr>
          <p:cNvSpPr/>
          <p:nvPr/>
        </p:nvSpPr>
        <p:spPr>
          <a:xfrm>
            <a:off x="2210713" y="4372180"/>
            <a:ext cx="306065" cy="389536"/>
          </a:xfrm>
          <a:custGeom>
            <a:avLst/>
            <a:gdLst>
              <a:gd name="connsiteX0" fmla="*/ 326568 w 392446"/>
              <a:gd name="connsiteY0" fmla="*/ 178383 h 499474"/>
              <a:gd name="connsiteX1" fmla="*/ 221174 w 392446"/>
              <a:gd name="connsiteY1" fmla="*/ 178383 h 499474"/>
              <a:gd name="connsiteX2" fmla="*/ 205792 w 392446"/>
              <a:gd name="connsiteY2" fmla="*/ 169586 h 499474"/>
              <a:gd name="connsiteX3" fmla="*/ 205566 w 392446"/>
              <a:gd name="connsiteY3" fmla="*/ 151887 h 499474"/>
              <a:gd name="connsiteX4" fmla="*/ 242723 w 392446"/>
              <a:gd name="connsiteY4" fmla="*/ 84975 h 499474"/>
              <a:gd name="connsiteX5" fmla="*/ 245040 w 392446"/>
              <a:gd name="connsiteY5" fmla="*/ 37713 h 499474"/>
              <a:gd name="connsiteX6" fmla="*/ 208910 w 392446"/>
              <a:gd name="connsiteY6" fmla="*/ 7088 h 499474"/>
              <a:gd name="connsiteX7" fmla="*/ 182710 w 392446"/>
              <a:gd name="connsiteY7" fmla="*/ 538 h 499474"/>
              <a:gd name="connsiteX8" fmla="*/ 165133 w 392446"/>
              <a:gd name="connsiteY8" fmla="*/ 5904 h 499474"/>
              <a:gd name="connsiteX9" fmla="*/ 22878 w 392446"/>
              <a:gd name="connsiteY9" fmla="*/ 163942 h 499474"/>
              <a:gd name="connsiteX10" fmla="*/ 5 w 392446"/>
              <a:gd name="connsiteY10" fmla="*/ 223606 h 499474"/>
              <a:gd name="connsiteX11" fmla="*/ 5 w 392446"/>
              <a:gd name="connsiteY11" fmla="*/ 410283 h 499474"/>
              <a:gd name="connsiteX12" fmla="*/ 89197 w 392446"/>
              <a:gd name="connsiteY12" fmla="*/ 499475 h 499474"/>
              <a:gd name="connsiteX13" fmla="*/ 266659 w 392446"/>
              <a:gd name="connsiteY13" fmla="*/ 499458 h 499474"/>
              <a:gd name="connsiteX14" fmla="*/ 352680 w 392446"/>
              <a:gd name="connsiteY14" fmla="*/ 433853 h 499474"/>
              <a:gd name="connsiteX15" fmla="*/ 390761 w 392446"/>
              <a:gd name="connsiteY15" fmla="*/ 259091 h 499474"/>
              <a:gd name="connsiteX16" fmla="*/ 392451 w 392446"/>
              <a:gd name="connsiteY16" fmla="*/ 244267 h 499474"/>
              <a:gd name="connsiteX17" fmla="*/ 326567 w 392446"/>
              <a:gd name="connsiteY17" fmla="*/ 178383 h 499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92446" h="499474">
                <a:moveTo>
                  <a:pt x="326568" y="178383"/>
                </a:moveTo>
                <a:lnTo>
                  <a:pt x="221174" y="178383"/>
                </a:lnTo>
                <a:cubicBezTo>
                  <a:pt x="211959" y="178383"/>
                  <a:pt x="207342" y="172234"/>
                  <a:pt x="205792" y="169586"/>
                </a:cubicBezTo>
                <a:cubicBezTo>
                  <a:pt x="204242" y="166955"/>
                  <a:pt x="201106" y="159935"/>
                  <a:pt x="205566" y="151887"/>
                </a:cubicBezTo>
                <a:lnTo>
                  <a:pt x="242723" y="84975"/>
                </a:lnTo>
                <a:cubicBezTo>
                  <a:pt x="250876" y="70324"/>
                  <a:pt x="251712" y="53096"/>
                  <a:pt x="245040" y="37713"/>
                </a:cubicBezTo>
                <a:cubicBezTo>
                  <a:pt x="238368" y="22314"/>
                  <a:pt x="225198" y="11147"/>
                  <a:pt x="208910" y="7088"/>
                </a:cubicBezTo>
                <a:lnTo>
                  <a:pt x="182710" y="538"/>
                </a:lnTo>
                <a:cubicBezTo>
                  <a:pt x="176334" y="-1064"/>
                  <a:pt x="169575" y="974"/>
                  <a:pt x="165133" y="5904"/>
                </a:cubicBezTo>
                <a:lnTo>
                  <a:pt x="22878" y="163942"/>
                </a:lnTo>
                <a:cubicBezTo>
                  <a:pt x="8123" y="180369"/>
                  <a:pt x="5" y="201552"/>
                  <a:pt x="5" y="223606"/>
                </a:cubicBezTo>
                <a:lnTo>
                  <a:pt x="5" y="410283"/>
                </a:lnTo>
                <a:cubicBezTo>
                  <a:pt x="5" y="459461"/>
                  <a:pt x="40020" y="499475"/>
                  <a:pt x="89197" y="499475"/>
                </a:cubicBezTo>
                <a:lnTo>
                  <a:pt x="266659" y="499458"/>
                </a:lnTo>
                <a:cubicBezTo>
                  <a:pt x="306726" y="499458"/>
                  <a:pt x="342107" y="472474"/>
                  <a:pt x="352680" y="433853"/>
                </a:cubicBezTo>
                <a:lnTo>
                  <a:pt x="390761" y="259091"/>
                </a:lnTo>
                <a:cubicBezTo>
                  <a:pt x="391876" y="254231"/>
                  <a:pt x="392451" y="249249"/>
                  <a:pt x="392451" y="244267"/>
                </a:cubicBezTo>
                <a:cubicBezTo>
                  <a:pt x="392451" y="207945"/>
                  <a:pt x="362889" y="178383"/>
                  <a:pt x="326567" y="178383"/>
                </a:cubicBezTo>
                <a:close/>
              </a:path>
            </a:pathLst>
          </a:custGeom>
          <a:solidFill>
            <a:schemeClr val="bg1"/>
          </a:solidFill>
          <a:ln w="35123" cap="flat">
            <a:noFill/>
            <a:prstDash val="solid"/>
            <a:miter/>
          </a:ln>
        </p:spPr>
        <p:txBody>
          <a:bodyPr rtlCol="0" anchor="ctr"/>
          <a:lstStyle/>
          <a:p>
            <a:endParaRPr lang="es-MX" sz="898"/>
          </a:p>
        </p:txBody>
      </p:sp>
      <p:sp>
        <p:nvSpPr>
          <p:cNvPr id="26" name="Gráfico 62">
            <a:extLst>
              <a:ext uri="{FF2B5EF4-FFF2-40B4-BE49-F238E27FC236}">
                <a16:creationId xmlns:a16="http://schemas.microsoft.com/office/drawing/2014/main" id="{EF077F27-16EC-7DC4-6C54-EC22369485DF}"/>
              </a:ext>
            </a:extLst>
          </p:cNvPr>
          <p:cNvSpPr/>
          <p:nvPr/>
        </p:nvSpPr>
        <p:spPr>
          <a:xfrm>
            <a:off x="2069118" y="1779278"/>
            <a:ext cx="461494" cy="461494"/>
          </a:xfrm>
          <a:custGeom>
            <a:avLst/>
            <a:gdLst>
              <a:gd name="connsiteX0" fmla="*/ 519307 w 571237"/>
              <a:gd name="connsiteY0" fmla="*/ 0 h 571237"/>
              <a:gd name="connsiteX1" fmla="*/ 285619 w 571237"/>
              <a:gd name="connsiteY1" fmla="*/ 0 h 571237"/>
              <a:gd name="connsiteX2" fmla="*/ 272636 w 571237"/>
              <a:gd name="connsiteY2" fmla="*/ 12983 h 571237"/>
              <a:gd name="connsiteX3" fmla="*/ 272636 w 571237"/>
              <a:gd name="connsiteY3" fmla="*/ 92565 h 571237"/>
              <a:gd name="connsiteX4" fmla="*/ 259653 w 571237"/>
              <a:gd name="connsiteY4" fmla="*/ 90879 h 571237"/>
              <a:gd name="connsiteX5" fmla="*/ 207722 w 571237"/>
              <a:gd name="connsiteY5" fmla="*/ 142810 h 571237"/>
              <a:gd name="connsiteX6" fmla="*/ 259653 w 571237"/>
              <a:gd name="connsiteY6" fmla="*/ 194740 h 571237"/>
              <a:gd name="connsiteX7" fmla="*/ 272636 w 571237"/>
              <a:gd name="connsiteY7" fmla="*/ 193054 h 571237"/>
              <a:gd name="connsiteX8" fmla="*/ 272636 w 571237"/>
              <a:gd name="connsiteY8" fmla="*/ 272636 h 571237"/>
              <a:gd name="connsiteX9" fmla="*/ 171640 w 571237"/>
              <a:gd name="connsiteY9" fmla="*/ 272636 h 571237"/>
              <a:gd name="connsiteX10" fmla="*/ 159773 w 571237"/>
              <a:gd name="connsiteY10" fmla="*/ 280357 h 571237"/>
              <a:gd name="connsiteX11" fmla="*/ 162004 w 571237"/>
              <a:gd name="connsiteY11" fmla="*/ 294329 h 571237"/>
              <a:gd name="connsiteX12" fmla="*/ 168775 w 571237"/>
              <a:gd name="connsiteY12" fmla="*/ 311584 h 571237"/>
              <a:gd name="connsiteX13" fmla="*/ 142810 w 571237"/>
              <a:gd name="connsiteY13" fmla="*/ 337549 h 571237"/>
              <a:gd name="connsiteX14" fmla="*/ 116844 w 571237"/>
              <a:gd name="connsiteY14" fmla="*/ 311584 h 571237"/>
              <a:gd name="connsiteX15" fmla="*/ 123615 w 571237"/>
              <a:gd name="connsiteY15" fmla="*/ 294329 h 571237"/>
              <a:gd name="connsiteX16" fmla="*/ 125846 w 571237"/>
              <a:gd name="connsiteY16" fmla="*/ 280357 h 571237"/>
              <a:gd name="connsiteX17" fmla="*/ 113979 w 571237"/>
              <a:gd name="connsiteY17" fmla="*/ 272636 h 571237"/>
              <a:gd name="connsiteX18" fmla="*/ 12983 w 571237"/>
              <a:gd name="connsiteY18" fmla="*/ 272636 h 571237"/>
              <a:gd name="connsiteX19" fmla="*/ 0 w 571237"/>
              <a:gd name="connsiteY19" fmla="*/ 285619 h 571237"/>
              <a:gd name="connsiteX20" fmla="*/ 0 w 571237"/>
              <a:gd name="connsiteY20" fmla="*/ 519307 h 571237"/>
              <a:gd name="connsiteX21" fmla="*/ 51931 w 571237"/>
              <a:gd name="connsiteY21" fmla="*/ 571238 h 571237"/>
              <a:gd name="connsiteX22" fmla="*/ 519307 w 571237"/>
              <a:gd name="connsiteY22" fmla="*/ 571238 h 571237"/>
              <a:gd name="connsiteX23" fmla="*/ 571238 w 571237"/>
              <a:gd name="connsiteY23" fmla="*/ 519307 h 571237"/>
              <a:gd name="connsiteX24" fmla="*/ 571238 w 571237"/>
              <a:gd name="connsiteY24" fmla="*/ 51931 h 571237"/>
              <a:gd name="connsiteX25" fmla="*/ 519307 w 571237"/>
              <a:gd name="connsiteY25" fmla="*/ 0 h 571237"/>
              <a:gd name="connsiteX26" fmla="*/ 545271 w 571237"/>
              <a:gd name="connsiteY26" fmla="*/ 519307 h 571237"/>
              <a:gd name="connsiteX27" fmla="*/ 519307 w 571237"/>
              <a:gd name="connsiteY27" fmla="*/ 545271 h 571237"/>
              <a:gd name="connsiteX28" fmla="*/ 298601 w 571237"/>
              <a:gd name="connsiteY28" fmla="*/ 545271 h 571237"/>
              <a:gd name="connsiteX29" fmla="*/ 298601 w 571237"/>
              <a:gd name="connsiteY29" fmla="*/ 465690 h 571237"/>
              <a:gd name="connsiteX30" fmla="*/ 311584 w 571237"/>
              <a:gd name="connsiteY30" fmla="*/ 467376 h 571237"/>
              <a:gd name="connsiteX31" fmla="*/ 363515 w 571237"/>
              <a:gd name="connsiteY31" fmla="*/ 415444 h 571237"/>
              <a:gd name="connsiteX32" fmla="*/ 311584 w 571237"/>
              <a:gd name="connsiteY32" fmla="*/ 363515 h 571237"/>
              <a:gd name="connsiteX33" fmla="*/ 298601 w 571237"/>
              <a:gd name="connsiteY33" fmla="*/ 365200 h 571237"/>
              <a:gd name="connsiteX34" fmla="*/ 298601 w 571237"/>
              <a:gd name="connsiteY34" fmla="*/ 298601 h 571237"/>
              <a:gd name="connsiteX35" fmla="*/ 391153 w 571237"/>
              <a:gd name="connsiteY35" fmla="*/ 298601 h 571237"/>
              <a:gd name="connsiteX36" fmla="*/ 389480 w 571237"/>
              <a:gd name="connsiteY36" fmla="*/ 311584 h 571237"/>
              <a:gd name="connsiteX37" fmla="*/ 441411 w 571237"/>
              <a:gd name="connsiteY37" fmla="*/ 363515 h 571237"/>
              <a:gd name="connsiteX38" fmla="*/ 493342 w 571237"/>
              <a:gd name="connsiteY38" fmla="*/ 311584 h 571237"/>
              <a:gd name="connsiteX39" fmla="*/ 491668 w 571237"/>
              <a:gd name="connsiteY39" fmla="*/ 298601 h 571237"/>
              <a:gd name="connsiteX40" fmla="*/ 545271 w 571237"/>
              <a:gd name="connsiteY40" fmla="*/ 298601 h 571237"/>
              <a:gd name="connsiteX41" fmla="*/ 545271 w 571237"/>
              <a:gd name="connsiteY41" fmla="*/ 519307 h 571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571237" h="571237">
                <a:moveTo>
                  <a:pt x="519307" y="0"/>
                </a:moveTo>
                <a:lnTo>
                  <a:pt x="285619" y="0"/>
                </a:lnTo>
                <a:cubicBezTo>
                  <a:pt x="278443" y="0"/>
                  <a:pt x="272636" y="5807"/>
                  <a:pt x="272636" y="12983"/>
                </a:cubicBezTo>
                <a:lnTo>
                  <a:pt x="272636" y="92565"/>
                </a:lnTo>
                <a:cubicBezTo>
                  <a:pt x="268427" y="91449"/>
                  <a:pt x="264065" y="90879"/>
                  <a:pt x="259653" y="90879"/>
                </a:cubicBezTo>
                <a:cubicBezTo>
                  <a:pt x="231025" y="90879"/>
                  <a:pt x="207722" y="114169"/>
                  <a:pt x="207722" y="142810"/>
                </a:cubicBezTo>
                <a:cubicBezTo>
                  <a:pt x="207722" y="171451"/>
                  <a:pt x="231025" y="194740"/>
                  <a:pt x="259653" y="194740"/>
                </a:cubicBezTo>
                <a:cubicBezTo>
                  <a:pt x="264065" y="194740"/>
                  <a:pt x="268426" y="194169"/>
                  <a:pt x="272636" y="193054"/>
                </a:cubicBezTo>
                <a:lnTo>
                  <a:pt x="272636" y="272636"/>
                </a:lnTo>
                <a:lnTo>
                  <a:pt x="171640" y="272636"/>
                </a:lnTo>
                <a:cubicBezTo>
                  <a:pt x="166518" y="272636"/>
                  <a:pt x="161852" y="275666"/>
                  <a:pt x="159773" y="280357"/>
                </a:cubicBezTo>
                <a:cubicBezTo>
                  <a:pt x="157694" y="285048"/>
                  <a:pt x="158556" y="290525"/>
                  <a:pt x="162004" y="294329"/>
                </a:cubicBezTo>
                <a:cubicBezTo>
                  <a:pt x="166365" y="299146"/>
                  <a:pt x="168775" y="305283"/>
                  <a:pt x="168775" y="311584"/>
                </a:cubicBezTo>
                <a:cubicBezTo>
                  <a:pt x="168775" y="325897"/>
                  <a:pt x="157136" y="337549"/>
                  <a:pt x="142810" y="337549"/>
                </a:cubicBezTo>
                <a:cubicBezTo>
                  <a:pt x="128482" y="337549"/>
                  <a:pt x="116844" y="325897"/>
                  <a:pt x="116844" y="311584"/>
                </a:cubicBezTo>
                <a:cubicBezTo>
                  <a:pt x="116844" y="305283"/>
                  <a:pt x="119253" y="299146"/>
                  <a:pt x="123615" y="294329"/>
                </a:cubicBezTo>
                <a:cubicBezTo>
                  <a:pt x="127063" y="290525"/>
                  <a:pt x="127926" y="285048"/>
                  <a:pt x="125846" y="280357"/>
                </a:cubicBezTo>
                <a:cubicBezTo>
                  <a:pt x="123767" y="275666"/>
                  <a:pt x="119100" y="272636"/>
                  <a:pt x="113979" y="272636"/>
                </a:cubicBezTo>
                <a:lnTo>
                  <a:pt x="12983" y="272636"/>
                </a:lnTo>
                <a:cubicBezTo>
                  <a:pt x="5807" y="272636"/>
                  <a:pt x="0" y="278443"/>
                  <a:pt x="0" y="285619"/>
                </a:cubicBezTo>
                <a:lnTo>
                  <a:pt x="0" y="519307"/>
                </a:lnTo>
                <a:cubicBezTo>
                  <a:pt x="0" y="547947"/>
                  <a:pt x="23303" y="571238"/>
                  <a:pt x="51931" y="571238"/>
                </a:cubicBezTo>
                <a:lnTo>
                  <a:pt x="519307" y="571238"/>
                </a:lnTo>
                <a:cubicBezTo>
                  <a:pt x="547934" y="571238"/>
                  <a:pt x="571238" y="547948"/>
                  <a:pt x="571238" y="519307"/>
                </a:cubicBezTo>
                <a:lnTo>
                  <a:pt x="571238" y="51931"/>
                </a:lnTo>
                <a:cubicBezTo>
                  <a:pt x="571236" y="23290"/>
                  <a:pt x="547934" y="0"/>
                  <a:pt x="519307" y="0"/>
                </a:cubicBezTo>
                <a:close/>
                <a:moveTo>
                  <a:pt x="545271" y="519307"/>
                </a:moveTo>
                <a:cubicBezTo>
                  <a:pt x="545271" y="533620"/>
                  <a:pt x="533632" y="545271"/>
                  <a:pt x="519307" y="545271"/>
                </a:cubicBezTo>
                <a:lnTo>
                  <a:pt x="298601" y="545271"/>
                </a:lnTo>
                <a:lnTo>
                  <a:pt x="298601" y="465690"/>
                </a:lnTo>
                <a:cubicBezTo>
                  <a:pt x="302811" y="466805"/>
                  <a:pt x="307172" y="467376"/>
                  <a:pt x="311584" y="467376"/>
                </a:cubicBezTo>
                <a:cubicBezTo>
                  <a:pt x="340212" y="467376"/>
                  <a:pt x="363515" y="444086"/>
                  <a:pt x="363515" y="415444"/>
                </a:cubicBezTo>
                <a:cubicBezTo>
                  <a:pt x="363515" y="386803"/>
                  <a:pt x="340212" y="363515"/>
                  <a:pt x="311584" y="363515"/>
                </a:cubicBezTo>
                <a:cubicBezTo>
                  <a:pt x="307172" y="363515"/>
                  <a:pt x="302811" y="364086"/>
                  <a:pt x="298601" y="365200"/>
                </a:cubicBezTo>
                <a:lnTo>
                  <a:pt x="298601" y="298601"/>
                </a:lnTo>
                <a:lnTo>
                  <a:pt x="391153" y="298601"/>
                </a:lnTo>
                <a:cubicBezTo>
                  <a:pt x="390063" y="302811"/>
                  <a:pt x="389480" y="307172"/>
                  <a:pt x="389480" y="311584"/>
                </a:cubicBezTo>
                <a:cubicBezTo>
                  <a:pt x="389480" y="340224"/>
                  <a:pt x="412783" y="363515"/>
                  <a:pt x="441411" y="363515"/>
                </a:cubicBezTo>
                <a:cubicBezTo>
                  <a:pt x="470039" y="363515"/>
                  <a:pt x="493342" y="340225"/>
                  <a:pt x="493342" y="311584"/>
                </a:cubicBezTo>
                <a:cubicBezTo>
                  <a:pt x="493342" y="307172"/>
                  <a:pt x="492759" y="302811"/>
                  <a:pt x="491668" y="298601"/>
                </a:cubicBezTo>
                <a:lnTo>
                  <a:pt x="545271" y="298601"/>
                </a:lnTo>
                <a:lnTo>
                  <a:pt x="545271" y="519307"/>
                </a:lnTo>
                <a:close/>
              </a:path>
            </a:pathLst>
          </a:custGeom>
          <a:solidFill>
            <a:schemeClr val="bg1"/>
          </a:solidFill>
          <a:ln w="1198" cap="flat">
            <a:noFill/>
            <a:prstDash val="solid"/>
            <a:miter/>
          </a:ln>
        </p:spPr>
        <p:txBody>
          <a:bodyPr rtlCol="0" anchor="ctr"/>
          <a:lstStyle/>
          <a:p>
            <a:endParaRPr lang="es-MX" sz="898"/>
          </a:p>
        </p:txBody>
      </p:sp>
      <p:sp>
        <p:nvSpPr>
          <p:cNvPr id="27" name="직사각형 1">
            <a:extLst>
              <a:ext uri="{FF2B5EF4-FFF2-40B4-BE49-F238E27FC236}">
                <a16:creationId xmlns:a16="http://schemas.microsoft.com/office/drawing/2014/main" id="{9C92D91A-66E8-7C07-AD76-B3E8154E6451}"/>
              </a:ext>
            </a:extLst>
          </p:cNvPr>
          <p:cNvSpPr/>
          <p:nvPr/>
        </p:nvSpPr>
        <p:spPr>
          <a:xfrm>
            <a:off x="6661431" y="1272995"/>
            <a:ext cx="2904034" cy="68468"/>
          </a:xfrm>
          <a:prstGeom prst="rect">
            <a:avLst/>
          </a:prstGeom>
          <a:solidFill>
            <a:srgbClr val="FF6D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47"/>
          </a:p>
        </p:txBody>
      </p:sp>
      <p:sp>
        <p:nvSpPr>
          <p:cNvPr id="28" name="Oval 27">
            <a:extLst>
              <a:ext uri="{FF2B5EF4-FFF2-40B4-BE49-F238E27FC236}">
                <a16:creationId xmlns:a16="http://schemas.microsoft.com/office/drawing/2014/main" id="{B3C87E74-3245-26E7-8C7C-E0C262CD7B5D}"/>
              </a:ext>
            </a:extLst>
          </p:cNvPr>
          <p:cNvSpPr/>
          <p:nvPr/>
        </p:nvSpPr>
        <p:spPr>
          <a:xfrm>
            <a:off x="6172934" y="1505936"/>
            <a:ext cx="1076131" cy="1072660"/>
          </a:xfrm>
          <a:prstGeom prst="ellipse">
            <a:avLst/>
          </a:prstGeom>
          <a:solidFill>
            <a:srgbClr val="FF6D6D"/>
          </a:solidFill>
          <a:ln w="1270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47"/>
          </a:p>
        </p:txBody>
      </p:sp>
      <p:sp>
        <p:nvSpPr>
          <p:cNvPr id="29" name="직사각형 2">
            <a:extLst>
              <a:ext uri="{FF2B5EF4-FFF2-40B4-BE49-F238E27FC236}">
                <a16:creationId xmlns:a16="http://schemas.microsoft.com/office/drawing/2014/main" id="{D9509B04-0CD7-DE48-5FFF-429D0C54BD3A}"/>
              </a:ext>
            </a:extLst>
          </p:cNvPr>
          <p:cNvSpPr/>
          <p:nvPr/>
        </p:nvSpPr>
        <p:spPr>
          <a:xfrm rot="5400000">
            <a:off x="6112350" y="1822076"/>
            <a:ext cx="1166851" cy="68690"/>
          </a:xfrm>
          <a:prstGeom prst="rect">
            <a:avLst/>
          </a:prstGeom>
          <a:solidFill>
            <a:srgbClr val="FF6D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47"/>
          </a:p>
        </p:txBody>
      </p:sp>
      <p:sp>
        <p:nvSpPr>
          <p:cNvPr id="30" name="Triangle 88">
            <a:extLst>
              <a:ext uri="{FF2B5EF4-FFF2-40B4-BE49-F238E27FC236}">
                <a16:creationId xmlns:a16="http://schemas.microsoft.com/office/drawing/2014/main" id="{E75FB7EC-3B4E-66DA-96B6-5BB8746EE31C}"/>
              </a:ext>
            </a:extLst>
          </p:cNvPr>
          <p:cNvSpPr/>
          <p:nvPr/>
        </p:nvSpPr>
        <p:spPr>
          <a:xfrm rot="5400000">
            <a:off x="9528739" y="1223311"/>
            <a:ext cx="238441" cy="164990"/>
          </a:xfrm>
          <a:prstGeom prst="triangle">
            <a:avLst/>
          </a:prstGeom>
          <a:solidFill>
            <a:srgbClr val="FF6D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98"/>
          </a:p>
        </p:txBody>
      </p:sp>
      <p:sp>
        <p:nvSpPr>
          <p:cNvPr id="31" name="TextBox 30">
            <a:extLst>
              <a:ext uri="{FF2B5EF4-FFF2-40B4-BE49-F238E27FC236}">
                <a16:creationId xmlns:a16="http://schemas.microsoft.com/office/drawing/2014/main" id="{EBDC5C55-6DEC-AF03-0BB9-3149404BBCCA}"/>
              </a:ext>
            </a:extLst>
          </p:cNvPr>
          <p:cNvSpPr txBox="1"/>
          <p:nvPr/>
        </p:nvSpPr>
        <p:spPr>
          <a:xfrm>
            <a:off x="7352401" y="1828562"/>
            <a:ext cx="2603828" cy="1384995"/>
          </a:xfrm>
          <a:prstGeom prst="rect">
            <a:avLst/>
          </a:prstGeom>
          <a:noFill/>
        </p:spPr>
        <p:txBody>
          <a:bodyPr wrap="square" rtlCol="0">
            <a:spAutoFit/>
          </a:bodyPr>
          <a:lstStyle/>
          <a:p>
            <a:pPr marL="173736" indent="-173736">
              <a:buFont typeface="Arial" panose="020B0604020202020204" pitchFamily="34" charset="0"/>
              <a:buChar char="•"/>
            </a:pPr>
            <a:r>
              <a:rPr lang="en-US" sz="1400">
                <a:solidFill>
                  <a:schemeClr val="tx2"/>
                </a:solidFill>
                <a:latin typeface="+mj-lt"/>
                <a:ea typeface="Lato Light" panose="020F0502020204030203" pitchFamily="34" charset="0"/>
                <a:cs typeface="Lato Light" panose="020F0502020204030203" pitchFamily="34" charset="0"/>
              </a:rPr>
              <a:t>Seeking out information and developing a deeper understanding of how culture impacts and influences health and healthcare-related interactions </a:t>
            </a:r>
          </a:p>
        </p:txBody>
      </p:sp>
      <p:sp>
        <p:nvSpPr>
          <p:cNvPr id="32" name="Rectangle 31">
            <a:extLst>
              <a:ext uri="{FF2B5EF4-FFF2-40B4-BE49-F238E27FC236}">
                <a16:creationId xmlns:a16="http://schemas.microsoft.com/office/drawing/2014/main" id="{49E1E20C-9F18-4AC4-CC83-CE39E9F1FD50}"/>
              </a:ext>
            </a:extLst>
          </p:cNvPr>
          <p:cNvSpPr/>
          <p:nvPr/>
        </p:nvSpPr>
        <p:spPr>
          <a:xfrm>
            <a:off x="7352402" y="1533944"/>
            <a:ext cx="1828734" cy="338554"/>
          </a:xfrm>
          <a:prstGeom prst="rect">
            <a:avLst/>
          </a:prstGeom>
        </p:spPr>
        <p:txBody>
          <a:bodyPr wrap="square">
            <a:spAutoFit/>
          </a:bodyPr>
          <a:lstStyle/>
          <a:p>
            <a:r>
              <a:rPr lang="en-US" sz="1600" b="1">
                <a:solidFill>
                  <a:schemeClr val="tx2"/>
                </a:solidFill>
                <a:latin typeface="+mj-lt"/>
                <a:ea typeface="Roboto Medium" panose="02000000000000000000" pitchFamily="2" charset="0"/>
                <a:cs typeface="Montserrat" charset="0"/>
              </a:rPr>
              <a:t>Knowledge</a:t>
            </a:r>
          </a:p>
        </p:txBody>
      </p:sp>
      <p:sp>
        <p:nvSpPr>
          <p:cNvPr id="35" name="직사각형 1">
            <a:extLst>
              <a:ext uri="{FF2B5EF4-FFF2-40B4-BE49-F238E27FC236}">
                <a16:creationId xmlns:a16="http://schemas.microsoft.com/office/drawing/2014/main" id="{B7590955-4AB8-7150-4B3F-4196E2423482}"/>
              </a:ext>
            </a:extLst>
          </p:cNvPr>
          <p:cNvSpPr/>
          <p:nvPr/>
        </p:nvSpPr>
        <p:spPr>
          <a:xfrm>
            <a:off x="6648615" y="3837284"/>
            <a:ext cx="2904034" cy="68468"/>
          </a:xfrm>
          <a:prstGeom prst="rect">
            <a:avLst/>
          </a:prstGeom>
          <a:solidFill>
            <a:srgbClr val="EAAA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47"/>
          </a:p>
        </p:txBody>
      </p:sp>
      <p:sp>
        <p:nvSpPr>
          <p:cNvPr id="36" name="Oval 35">
            <a:extLst>
              <a:ext uri="{FF2B5EF4-FFF2-40B4-BE49-F238E27FC236}">
                <a16:creationId xmlns:a16="http://schemas.microsoft.com/office/drawing/2014/main" id="{CEA4D69C-5704-A613-90B2-C6542EBE2D44}"/>
              </a:ext>
            </a:extLst>
          </p:cNvPr>
          <p:cNvSpPr/>
          <p:nvPr/>
        </p:nvSpPr>
        <p:spPr>
          <a:xfrm>
            <a:off x="6160118" y="4070225"/>
            <a:ext cx="1076131" cy="1072660"/>
          </a:xfrm>
          <a:prstGeom prst="ellipse">
            <a:avLst/>
          </a:prstGeom>
          <a:solidFill>
            <a:srgbClr val="EAAA00"/>
          </a:solidFill>
          <a:ln w="1270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47"/>
          </a:p>
        </p:txBody>
      </p:sp>
      <p:sp>
        <p:nvSpPr>
          <p:cNvPr id="37" name="직사각형 2">
            <a:extLst>
              <a:ext uri="{FF2B5EF4-FFF2-40B4-BE49-F238E27FC236}">
                <a16:creationId xmlns:a16="http://schemas.microsoft.com/office/drawing/2014/main" id="{1997A2B2-F99D-07E2-E30F-2535D6DECE75}"/>
              </a:ext>
            </a:extLst>
          </p:cNvPr>
          <p:cNvSpPr/>
          <p:nvPr/>
        </p:nvSpPr>
        <p:spPr>
          <a:xfrm rot="5400000">
            <a:off x="6099534" y="4386365"/>
            <a:ext cx="1166851" cy="68690"/>
          </a:xfrm>
          <a:prstGeom prst="rect">
            <a:avLst/>
          </a:prstGeom>
          <a:solidFill>
            <a:srgbClr val="EAAA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47"/>
          </a:p>
        </p:txBody>
      </p:sp>
      <p:sp>
        <p:nvSpPr>
          <p:cNvPr id="38" name="Triangle 88">
            <a:extLst>
              <a:ext uri="{FF2B5EF4-FFF2-40B4-BE49-F238E27FC236}">
                <a16:creationId xmlns:a16="http://schemas.microsoft.com/office/drawing/2014/main" id="{E75CCCD2-B999-B7B4-6A4F-508DE5FED092}"/>
              </a:ext>
            </a:extLst>
          </p:cNvPr>
          <p:cNvSpPr/>
          <p:nvPr/>
        </p:nvSpPr>
        <p:spPr>
          <a:xfrm rot="5400000">
            <a:off x="9515923" y="3787600"/>
            <a:ext cx="238441" cy="164990"/>
          </a:xfrm>
          <a:prstGeom prst="triangle">
            <a:avLst/>
          </a:prstGeom>
          <a:solidFill>
            <a:srgbClr val="EAAA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98"/>
          </a:p>
        </p:txBody>
      </p:sp>
      <p:sp>
        <p:nvSpPr>
          <p:cNvPr id="39" name="TextBox 38">
            <a:extLst>
              <a:ext uri="{FF2B5EF4-FFF2-40B4-BE49-F238E27FC236}">
                <a16:creationId xmlns:a16="http://schemas.microsoft.com/office/drawing/2014/main" id="{667351E3-84F2-3386-E85D-3D652F625617}"/>
              </a:ext>
            </a:extLst>
          </p:cNvPr>
          <p:cNvSpPr txBox="1"/>
          <p:nvPr/>
        </p:nvSpPr>
        <p:spPr>
          <a:xfrm>
            <a:off x="7339585" y="4392851"/>
            <a:ext cx="2577611" cy="1169551"/>
          </a:xfrm>
          <a:prstGeom prst="rect">
            <a:avLst/>
          </a:prstGeom>
          <a:noFill/>
        </p:spPr>
        <p:txBody>
          <a:bodyPr wrap="square" rtlCol="0">
            <a:spAutoFit/>
          </a:bodyPr>
          <a:lstStyle/>
          <a:p>
            <a:pPr marL="173736" indent="-173736">
              <a:buFont typeface="Arial" panose="020B0604020202020204" pitchFamily="34" charset="0"/>
              <a:buChar char="•"/>
            </a:pPr>
            <a:r>
              <a:rPr lang="en-US" sz="1400">
                <a:solidFill>
                  <a:schemeClr val="tx2"/>
                </a:solidFill>
                <a:latin typeface="+mj-lt"/>
                <a:ea typeface="Lato Light" panose="020F0502020204030203" pitchFamily="34" charset="0"/>
                <a:cs typeface="Lato Light" panose="020F0502020204030203" pitchFamily="34" charset="0"/>
              </a:rPr>
              <a:t>Integrating one’s awareness, attitude, and knowledge into repeated practice and interactions with the people they serve</a:t>
            </a:r>
          </a:p>
        </p:txBody>
      </p:sp>
      <p:sp>
        <p:nvSpPr>
          <p:cNvPr id="40" name="Rectangle 39">
            <a:extLst>
              <a:ext uri="{FF2B5EF4-FFF2-40B4-BE49-F238E27FC236}">
                <a16:creationId xmlns:a16="http://schemas.microsoft.com/office/drawing/2014/main" id="{E1A0BD1F-0179-7FDA-E1F4-634515A8982C}"/>
              </a:ext>
            </a:extLst>
          </p:cNvPr>
          <p:cNvSpPr/>
          <p:nvPr/>
        </p:nvSpPr>
        <p:spPr>
          <a:xfrm>
            <a:off x="7339586" y="4098233"/>
            <a:ext cx="1828734" cy="338554"/>
          </a:xfrm>
          <a:prstGeom prst="rect">
            <a:avLst/>
          </a:prstGeom>
        </p:spPr>
        <p:txBody>
          <a:bodyPr wrap="square">
            <a:spAutoFit/>
          </a:bodyPr>
          <a:lstStyle/>
          <a:p>
            <a:r>
              <a:rPr lang="en-US" sz="1600" b="1">
                <a:solidFill>
                  <a:schemeClr val="tx2"/>
                </a:solidFill>
                <a:latin typeface="+mj-lt"/>
                <a:ea typeface="Roboto Medium" panose="02000000000000000000" pitchFamily="2" charset="0"/>
                <a:cs typeface="Montserrat" charset="0"/>
              </a:rPr>
              <a:t>Skills</a:t>
            </a:r>
          </a:p>
        </p:txBody>
      </p:sp>
      <p:pic>
        <p:nvPicPr>
          <p:cNvPr id="44" name="Graphic 43" descr="Head with gears with solid fill">
            <a:extLst>
              <a:ext uri="{FF2B5EF4-FFF2-40B4-BE49-F238E27FC236}">
                <a16:creationId xmlns:a16="http://schemas.microsoft.com/office/drawing/2014/main" id="{A178C06F-44D0-D430-3A52-D176AC0F1DA8}"/>
              </a:ext>
            </a:extLst>
          </p:cNvPr>
          <p:cNvPicPr>
            <a:picLocks noChangeAspect="1"/>
          </p:cNvPicPr>
          <p:nvPr/>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6297924" y="1642778"/>
            <a:ext cx="864394" cy="864394"/>
          </a:xfrm>
          <a:prstGeom prst="rect">
            <a:avLst/>
          </a:prstGeom>
        </p:spPr>
      </p:pic>
      <p:pic>
        <p:nvPicPr>
          <p:cNvPr id="46" name="Graphic 45" descr="Hammer with solid fill">
            <a:extLst>
              <a:ext uri="{FF2B5EF4-FFF2-40B4-BE49-F238E27FC236}">
                <a16:creationId xmlns:a16="http://schemas.microsoft.com/office/drawing/2014/main" id="{4BB3C47D-F004-01CE-A04C-9ED2CE5DA563}"/>
              </a:ext>
            </a:extLst>
          </p:cNvPr>
          <p:cNvPicPr>
            <a:picLocks noChangeAspect="1"/>
          </p:cNvPicPr>
          <p:nvPr/>
        </p:nvPicPr>
        <p:blipFill>
          <a:blip r:embed="rId7" cstate="email">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6326246" y="4237026"/>
            <a:ext cx="739057" cy="739057"/>
          </a:xfrm>
          <a:prstGeom prst="rect">
            <a:avLst/>
          </a:prstGeom>
        </p:spPr>
      </p:pic>
      <p:sp>
        <p:nvSpPr>
          <p:cNvPr id="2" name="Slide Number Placeholder 1">
            <a:extLst>
              <a:ext uri="{FF2B5EF4-FFF2-40B4-BE49-F238E27FC236}">
                <a16:creationId xmlns:a16="http://schemas.microsoft.com/office/drawing/2014/main" id="{8B8689D9-A10B-C7A4-9AD0-D15D55A14824}"/>
              </a:ext>
            </a:extLst>
          </p:cNvPr>
          <p:cNvSpPr>
            <a:spLocks noGrp="1"/>
          </p:cNvSpPr>
          <p:nvPr>
            <p:ph type="sldNum" sz="quarter" idx="12"/>
          </p:nvPr>
        </p:nvSpPr>
        <p:spPr/>
        <p:txBody>
          <a:bodyPr/>
          <a:lstStyle/>
          <a:p>
            <a:fld id="{DBB69489-DF73-4A76-950F-93D686310CE9}" type="slidenum">
              <a:rPr lang="en-US" smtClean="0"/>
              <a:t>10</a:t>
            </a:fld>
            <a:endParaRPr lang="en-US"/>
          </a:p>
        </p:txBody>
      </p:sp>
    </p:spTree>
    <p:extLst>
      <p:ext uri="{BB962C8B-B14F-4D97-AF65-F5344CB8AC3E}">
        <p14:creationId xmlns:p14="http://schemas.microsoft.com/office/powerpoint/2010/main" val="6773374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Shape 4">
            <a:extLst>
              <a:ext uri="{FF2B5EF4-FFF2-40B4-BE49-F238E27FC236}">
                <a16:creationId xmlns:a16="http://schemas.microsoft.com/office/drawing/2014/main" id="{8D218C9B-A855-CC3A-1A60-4B5718D214E1}"/>
              </a:ext>
            </a:extLst>
          </p:cNvPr>
          <p:cNvSpPr/>
          <p:nvPr/>
        </p:nvSpPr>
        <p:spPr>
          <a:xfrm>
            <a:off x="6781800" y="1125324"/>
            <a:ext cx="4288971" cy="5231025"/>
          </a:xfrm>
          <a:custGeom>
            <a:avLst/>
            <a:gdLst>
              <a:gd name="connsiteX0" fmla="*/ 1565330 w 3130659"/>
              <a:gd name="connsiteY0" fmla="*/ 0 h 3646792"/>
              <a:gd name="connsiteX1" fmla="*/ 3130659 w 3130659"/>
              <a:gd name="connsiteY1" fmla="*/ 368085 h 3646792"/>
              <a:gd name="connsiteX2" fmla="*/ 3127331 w 3130659"/>
              <a:gd name="connsiteY2" fmla="*/ 383582 h 3646792"/>
              <a:gd name="connsiteX3" fmla="*/ 3130657 w 3130659"/>
              <a:gd name="connsiteY3" fmla="*/ 383582 h 3646792"/>
              <a:gd name="connsiteX4" fmla="*/ 3124882 w 3130659"/>
              <a:gd name="connsiteY4" fmla="*/ 394990 h 3646792"/>
              <a:gd name="connsiteX5" fmla="*/ 3122578 w 3130659"/>
              <a:gd name="connsiteY5" fmla="*/ 405720 h 3646792"/>
              <a:gd name="connsiteX6" fmla="*/ 3108358 w 3130659"/>
              <a:gd name="connsiteY6" fmla="*/ 427629 h 3646792"/>
              <a:gd name="connsiteX7" fmla="*/ 2834047 w 3130659"/>
              <a:gd name="connsiteY7" fmla="*/ 969460 h 3646792"/>
              <a:gd name="connsiteX8" fmla="*/ 1782382 w 3130659"/>
              <a:gd name="connsiteY8" fmla="*/ 3046759 h 3646792"/>
              <a:gd name="connsiteX9" fmla="*/ 1779641 w 3130659"/>
              <a:gd name="connsiteY9" fmla="*/ 3047112 h 3646792"/>
              <a:gd name="connsiteX10" fmla="*/ 1779641 w 3130659"/>
              <a:gd name="connsiteY10" fmla="*/ 3552942 h 3646792"/>
              <a:gd name="connsiteX11" fmla="*/ 1565328 w 3130659"/>
              <a:gd name="connsiteY11" fmla="*/ 3646792 h 3646792"/>
              <a:gd name="connsiteX12" fmla="*/ 1351015 w 3130659"/>
              <a:gd name="connsiteY12" fmla="*/ 3552942 h 3646792"/>
              <a:gd name="connsiteX13" fmla="*/ 1351015 w 3130659"/>
              <a:gd name="connsiteY13" fmla="*/ 3047112 h 3646792"/>
              <a:gd name="connsiteX14" fmla="*/ 1348275 w 3130659"/>
              <a:gd name="connsiteY14" fmla="*/ 3046759 h 3646792"/>
              <a:gd name="connsiteX15" fmla="*/ 296610 w 3130659"/>
              <a:gd name="connsiteY15" fmla="*/ 969460 h 3646792"/>
              <a:gd name="connsiteX16" fmla="*/ 22289 w 3130659"/>
              <a:gd name="connsiteY16" fmla="*/ 427608 h 3646792"/>
              <a:gd name="connsiteX17" fmla="*/ 8083 w 3130659"/>
              <a:gd name="connsiteY17" fmla="*/ 405720 h 3646792"/>
              <a:gd name="connsiteX18" fmla="*/ 5781 w 3130659"/>
              <a:gd name="connsiteY18" fmla="*/ 395001 h 3646792"/>
              <a:gd name="connsiteX19" fmla="*/ 0 w 3130659"/>
              <a:gd name="connsiteY19" fmla="*/ 383582 h 3646792"/>
              <a:gd name="connsiteX20" fmla="*/ 3329 w 3130659"/>
              <a:gd name="connsiteY20" fmla="*/ 383582 h 3646792"/>
              <a:gd name="connsiteX21" fmla="*/ 1 w 3130659"/>
              <a:gd name="connsiteY21" fmla="*/ 368085 h 3646792"/>
              <a:gd name="connsiteX22" fmla="*/ 1565330 w 3130659"/>
              <a:gd name="connsiteY22" fmla="*/ 0 h 36467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130659" h="3646792">
                <a:moveTo>
                  <a:pt x="1565330" y="0"/>
                </a:moveTo>
                <a:cubicBezTo>
                  <a:pt x="2429837" y="0"/>
                  <a:pt x="3130659" y="164797"/>
                  <a:pt x="3130659" y="368085"/>
                </a:cubicBezTo>
                <a:lnTo>
                  <a:pt x="3127331" y="383582"/>
                </a:lnTo>
                <a:lnTo>
                  <a:pt x="3130657" y="383582"/>
                </a:lnTo>
                <a:lnTo>
                  <a:pt x="3124882" y="394990"/>
                </a:lnTo>
                <a:lnTo>
                  <a:pt x="3122578" y="405720"/>
                </a:lnTo>
                <a:lnTo>
                  <a:pt x="3108358" y="427629"/>
                </a:lnTo>
                <a:lnTo>
                  <a:pt x="2834047" y="969460"/>
                </a:lnTo>
                <a:lnTo>
                  <a:pt x="1782382" y="3046759"/>
                </a:lnTo>
                <a:lnTo>
                  <a:pt x="1779641" y="3047112"/>
                </a:lnTo>
                <a:lnTo>
                  <a:pt x="1779641" y="3552942"/>
                </a:lnTo>
                <a:cubicBezTo>
                  <a:pt x="1779641" y="3604774"/>
                  <a:pt x="1683690" y="3646792"/>
                  <a:pt x="1565328" y="3646792"/>
                </a:cubicBezTo>
                <a:cubicBezTo>
                  <a:pt x="1446966" y="3646792"/>
                  <a:pt x="1351015" y="3604774"/>
                  <a:pt x="1351015" y="3552942"/>
                </a:cubicBezTo>
                <a:lnTo>
                  <a:pt x="1351015" y="3047112"/>
                </a:lnTo>
                <a:lnTo>
                  <a:pt x="1348275" y="3046759"/>
                </a:lnTo>
                <a:lnTo>
                  <a:pt x="296610" y="969460"/>
                </a:lnTo>
                <a:lnTo>
                  <a:pt x="22289" y="427608"/>
                </a:lnTo>
                <a:lnTo>
                  <a:pt x="8083" y="405720"/>
                </a:lnTo>
                <a:lnTo>
                  <a:pt x="5781" y="395001"/>
                </a:lnTo>
                <a:lnTo>
                  <a:pt x="0" y="383582"/>
                </a:lnTo>
                <a:lnTo>
                  <a:pt x="3329" y="383582"/>
                </a:lnTo>
                <a:lnTo>
                  <a:pt x="1" y="368085"/>
                </a:lnTo>
                <a:cubicBezTo>
                  <a:pt x="1" y="164797"/>
                  <a:pt x="700823" y="0"/>
                  <a:pt x="1565330" y="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grpSp>
        <p:nvGrpSpPr>
          <p:cNvPr id="5" name="Group 4">
            <a:extLst>
              <a:ext uri="{FF2B5EF4-FFF2-40B4-BE49-F238E27FC236}">
                <a16:creationId xmlns:a16="http://schemas.microsoft.com/office/drawing/2014/main" id="{5AA9F5B0-C042-8AB6-C330-42459C205C62}"/>
              </a:ext>
            </a:extLst>
          </p:cNvPr>
          <p:cNvGrpSpPr/>
          <p:nvPr/>
        </p:nvGrpSpPr>
        <p:grpSpPr>
          <a:xfrm>
            <a:off x="7506410" y="1557336"/>
            <a:ext cx="2980559" cy="3051206"/>
            <a:chOff x="8113362" y="2200759"/>
            <a:chExt cx="3130659" cy="3060913"/>
          </a:xfrm>
        </p:grpSpPr>
        <p:sp>
          <p:nvSpPr>
            <p:cNvPr id="6" name="Freeform: Shape 6">
              <a:extLst>
                <a:ext uri="{FF2B5EF4-FFF2-40B4-BE49-F238E27FC236}">
                  <a16:creationId xmlns:a16="http://schemas.microsoft.com/office/drawing/2014/main" id="{F20E4A7B-E1AA-09AD-74AB-C165DB28FBEF}"/>
                </a:ext>
              </a:extLst>
            </p:cNvPr>
            <p:cNvSpPr/>
            <p:nvPr/>
          </p:nvSpPr>
          <p:spPr>
            <a:xfrm>
              <a:off x="8113362" y="2584341"/>
              <a:ext cx="3130657" cy="2677331"/>
            </a:xfrm>
            <a:custGeom>
              <a:avLst/>
              <a:gdLst>
                <a:gd name="connsiteX0" fmla="*/ 0 w 3130657"/>
                <a:gd name="connsiteY0" fmla="*/ 0 h 2677331"/>
                <a:gd name="connsiteX1" fmla="*/ 3130657 w 3130657"/>
                <a:gd name="connsiteY1" fmla="*/ 0 h 2677331"/>
                <a:gd name="connsiteX2" fmla="*/ 2834047 w 3130657"/>
                <a:gd name="connsiteY2" fmla="*/ 585878 h 2677331"/>
                <a:gd name="connsiteX3" fmla="*/ 2834047 w 3130657"/>
                <a:gd name="connsiteY3" fmla="*/ 585878 h 2677331"/>
                <a:gd name="connsiteX4" fmla="*/ 1782382 w 3130657"/>
                <a:gd name="connsiteY4" fmla="*/ 2663177 h 2677331"/>
                <a:gd name="connsiteX5" fmla="*/ 1725374 w 3130657"/>
                <a:gd name="connsiteY5" fmla="*/ 2670515 h 2677331"/>
                <a:gd name="connsiteX6" fmla="*/ 1565328 w 3130657"/>
                <a:gd name="connsiteY6" fmla="*/ 2677331 h 2677331"/>
                <a:gd name="connsiteX7" fmla="*/ 1405282 w 3130657"/>
                <a:gd name="connsiteY7" fmla="*/ 2670515 h 2677331"/>
                <a:gd name="connsiteX8" fmla="*/ 1348275 w 3130657"/>
                <a:gd name="connsiteY8" fmla="*/ 2663177 h 2677331"/>
                <a:gd name="connsiteX9" fmla="*/ 296610 w 3130657"/>
                <a:gd name="connsiteY9" fmla="*/ 585878 h 2677331"/>
                <a:gd name="connsiteX10" fmla="*/ 296610 w 3130657"/>
                <a:gd name="connsiteY10" fmla="*/ 585878 h 2677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30657" h="2677331">
                  <a:moveTo>
                    <a:pt x="0" y="0"/>
                  </a:moveTo>
                  <a:lnTo>
                    <a:pt x="3130657" y="0"/>
                  </a:lnTo>
                  <a:lnTo>
                    <a:pt x="2834047" y="585878"/>
                  </a:lnTo>
                  <a:lnTo>
                    <a:pt x="2834047" y="585878"/>
                  </a:lnTo>
                  <a:lnTo>
                    <a:pt x="1782382" y="2663177"/>
                  </a:lnTo>
                  <a:lnTo>
                    <a:pt x="1725374" y="2670515"/>
                  </a:lnTo>
                  <a:cubicBezTo>
                    <a:pt x="1672752" y="2675022"/>
                    <a:pt x="1619360" y="2677331"/>
                    <a:pt x="1565328" y="2677331"/>
                  </a:cubicBezTo>
                  <a:cubicBezTo>
                    <a:pt x="1511297" y="2677331"/>
                    <a:pt x="1457904" y="2675022"/>
                    <a:pt x="1405282" y="2670515"/>
                  </a:cubicBezTo>
                  <a:lnTo>
                    <a:pt x="1348275" y="2663177"/>
                  </a:lnTo>
                  <a:lnTo>
                    <a:pt x="296610" y="585878"/>
                  </a:lnTo>
                  <a:lnTo>
                    <a:pt x="296610" y="585878"/>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sp>
          <p:nvSpPr>
            <p:cNvPr id="25" name="Oval 24">
              <a:extLst>
                <a:ext uri="{FF2B5EF4-FFF2-40B4-BE49-F238E27FC236}">
                  <a16:creationId xmlns:a16="http://schemas.microsoft.com/office/drawing/2014/main" id="{60EF3D7F-84E6-EAC9-7BD9-D25A9BA5EB8E}"/>
                </a:ext>
              </a:extLst>
            </p:cNvPr>
            <p:cNvSpPr/>
            <p:nvPr/>
          </p:nvSpPr>
          <p:spPr>
            <a:xfrm>
              <a:off x="8113363" y="2200759"/>
              <a:ext cx="3130658" cy="736169"/>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grpSp>
      <p:sp>
        <p:nvSpPr>
          <p:cNvPr id="4" name="Title 3">
            <a:extLst>
              <a:ext uri="{FF2B5EF4-FFF2-40B4-BE49-F238E27FC236}">
                <a16:creationId xmlns:a16="http://schemas.microsoft.com/office/drawing/2014/main" id="{2D48988B-2832-2F4D-DF96-38AF76E9356E}"/>
              </a:ext>
            </a:extLst>
          </p:cNvPr>
          <p:cNvSpPr>
            <a:spLocks noGrp="1"/>
          </p:cNvSpPr>
          <p:nvPr>
            <p:ph type="title"/>
          </p:nvPr>
        </p:nvSpPr>
        <p:spPr/>
        <p:txBody>
          <a:bodyPr/>
          <a:lstStyle/>
          <a:p>
            <a:r>
              <a:rPr lang="en-US"/>
              <a:t>Cultural Competency: 5 Essential ELEMENTS</a:t>
            </a:r>
          </a:p>
        </p:txBody>
      </p:sp>
      <p:sp>
        <p:nvSpPr>
          <p:cNvPr id="8" name="Oval 7">
            <a:extLst>
              <a:ext uri="{FF2B5EF4-FFF2-40B4-BE49-F238E27FC236}">
                <a16:creationId xmlns:a16="http://schemas.microsoft.com/office/drawing/2014/main" id="{7093FE06-CF46-5BB8-77F1-65246734A092}"/>
              </a:ext>
            </a:extLst>
          </p:cNvPr>
          <p:cNvSpPr/>
          <p:nvPr/>
        </p:nvSpPr>
        <p:spPr>
          <a:xfrm>
            <a:off x="518951" y="1125324"/>
            <a:ext cx="638496" cy="638496"/>
          </a:xfrm>
          <a:prstGeom prst="ellipse">
            <a:avLst/>
          </a:prstGeom>
          <a:solidFill>
            <a:schemeClr val="accent1"/>
          </a:soli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674" tIns="50674" rIns="50674" bIns="50674" numCol="1" spcCol="38100" rtlCol="0" anchor="ctr">
            <a:noAutofit/>
          </a:bodyPr>
          <a:lstStyle/>
          <a:p>
            <a:pPr algn="ctr" defTabSz="582740" latinLnBrk="1" hangingPunct="0"/>
            <a:r>
              <a:rPr lang="en-US" sz="3192">
                <a:solidFill>
                  <a:schemeClr val="bg1"/>
                </a:solidFill>
                <a:sym typeface="Helvetica Light"/>
              </a:rPr>
              <a:t>1</a:t>
            </a:r>
          </a:p>
        </p:txBody>
      </p:sp>
      <p:sp>
        <p:nvSpPr>
          <p:cNvPr id="9" name="Oval 8">
            <a:extLst>
              <a:ext uri="{FF2B5EF4-FFF2-40B4-BE49-F238E27FC236}">
                <a16:creationId xmlns:a16="http://schemas.microsoft.com/office/drawing/2014/main" id="{B5C08F6F-153F-A5A7-CC3F-96276ECCC3F8}"/>
              </a:ext>
            </a:extLst>
          </p:cNvPr>
          <p:cNvSpPr/>
          <p:nvPr/>
        </p:nvSpPr>
        <p:spPr>
          <a:xfrm>
            <a:off x="518951" y="1928491"/>
            <a:ext cx="638496" cy="638496"/>
          </a:xfrm>
          <a:prstGeom prst="ellipse">
            <a:avLst/>
          </a:prstGeom>
          <a:solidFill>
            <a:srgbClr val="FF6D6D"/>
          </a:soli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674" tIns="50674" rIns="50674" bIns="50674" numCol="1" spcCol="38100" rtlCol="0" anchor="ctr">
            <a:noAutofit/>
          </a:bodyPr>
          <a:lstStyle/>
          <a:p>
            <a:pPr algn="ctr" defTabSz="582740" latinLnBrk="1" hangingPunct="0"/>
            <a:r>
              <a:rPr lang="en-US" sz="3192">
                <a:solidFill>
                  <a:schemeClr val="bg1"/>
                </a:solidFill>
                <a:sym typeface="Helvetica Light"/>
              </a:rPr>
              <a:t>2</a:t>
            </a:r>
          </a:p>
        </p:txBody>
      </p:sp>
      <p:sp>
        <p:nvSpPr>
          <p:cNvPr id="10" name="Oval 9">
            <a:extLst>
              <a:ext uri="{FF2B5EF4-FFF2-40B4-BE49-F238E27FC236}">
                <a16:creationId xmlns:a16="http://schemas.microsoft.com/office/drawing/2014/main" id="{A991BB9A-D1E1-BE04-7C16-1EB9C61CAF52}"/>
              </a:ext>
            </a:extLst>
          </p:cNvPr>
          <p:cNvSpPr/>
          <p:nvPr/>
        </p:nvSpPr>
        <p:spPr>
          <a:xfrm>
            <a:off x="518951" y="2742776"/>
            <a:ext cx="638496" cy="638496"/>
          </a:xfrm>
          <a:prstGeom prst="ellipse">
            <a:avLst/>
          </a:prstGeom>
          <a:solidFill>
            <a:srgbClr val="5BC28B"/>
          </a:soli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674" tIns="50674" rIns="50674" bIns="50674" numCol="1" spcCol="38100" rtlCol="0" anchor="ctr">
            <a:noAutofit/>
          </a:bodyPr>
          <a:lstStyle/>
          <a:p>
            <a:pPr algn="ctr" defTabSz="582740" latinLnBrk="1" hangingPunct="0"/>
            <a:r>
              <a:rPr lang="en-US" sz="3192">
                <a:solidFill>
                  <a:schemeClr val="bg1"/>
                </a:solidFill>
                <a:sym typeface="Helvetica Light"/>
              </a:rPr>
              <a:t>3</a:t>
            </a:r>
          </a:p>
        </p:txBody>
      </p:sp>
      <p:sp>
        <p:nvSpPr>
          <p:cNvPr id="11" name="Oval 10">
            <a:extLst>
              <a:ext uri="{FF2B5EF4-FFF2-40B4-BE49-F238E27FC236}">
                <a16:creationId xmlns:a16="http://schemas.microsoft.com/office/drawing/2014/main" id="{846C9654-4D3B-0A8F-BB1E-594832A9C397}"/>
              </a:ext>
            </a:extLst>
          </p:cNvPr>
          <p:cNvSpPr/>
          <p:nvPr/>
        </p:nvSpPr>
        <p:spPr>
          <a:xfrm>
            <a:off x="518951" y="3557061"/>
            <a:ext cx="638496" cy="638496"/>
          </a:xfrm>
          <a:prstGeom prst="ellipse">
            <a:avLst/>
          </a:prstGeom>
          <a:solidFill>
            <a:srgbClr val="EAAA00"/>
          </a:soli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674" tIns="50674" rIns="50674" bIns="50674" numCol="1" spcCol="38100" rtlCol="0" anchor="ctr">
            <a:noAutofit/>
          </a:bodyPr>
          <a:lstStyle/>
          <a:p>
            <a:pPr algn="ctr" defTabSz="582740" latinLnBrk="1" hangingPunct="0"/>
            <a:r>
              <a:rPr lang="en-US" sz="3192">
                <a:solidFill>
                  <a:schemeClr val="bg1"/>
                </a:solidFill>
                <a:sym typeface="Helvetica Light"/>
              </a:rPr>
              <a:t>4</a:t>
            </a:r>
          </a:p>
        </p:txBody>
      </p:sp>
      <p:sp>
        <p:nvSpPr>
          <p:cNvPr id="12" name="Oval 11">
            <a:extLst>
              <a:ext uri="{FF2B5EF4-FFF2-40B4-BE49-F238E27FC236}">
                <a16:creationId xmlns:a16="http://schemas.microsoft.com/office/drawing/2014/main" id="{AFE1CCA6-F0D4-4BD0-56A5-0F5D673F4971}"/>
              </a:ext>
            </a:extLst>
          </p:cNvPr>
          <p:cNvSpPr/>
          <p:nvPr/>
        </p:nvSpPr>
        <p:spPr>
          <a:xfrm>
            <a:off x="518951" y="4371346"/>
            <a:ext cx="638496" cy="638496"/>
          </a:xfrm>
          <a:prstGeom prst="ellipse">
            <a:avLst/>
          </a:prstGeom>
          <a:solidFill>
            <a:srgbClr val="5793CA"/>
          </a:soli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674" tIns="50674" rIns="50674" bIns="50674" numCol="1" spcCol="38100" rtlCol="0" anchor="ctr">
            <a:noAutofit/>
          </a:bodyPr>
          <a:lstStyle/>
          <a:p>
            <a:pPr algn="ctr" defTabSz="582740" latinLnBrk="1" hangingPunct="0"/>
            <a:r>
              <a:rPr lang="en-US" sz="3192">
                <a:solidFill>
                  <a:schemeClr val="bg1"/>
                </a:solidFill>
                <a:sym typeface="Helvetica Light"/>
              </a:rPr>
              <a:t>5</a:t>
            </a:r>
          </a:p>
        </p:txBody>
      </p:sp>
      <p:sp>
        <p:nvSpPr>
          <p:cNvPr id="13" name="TextBox 12">
            <a:extLst>
              <a:ext uri="{FF2B5EF4-FFF2-40B4-BE49-F238E27FC236}">
                <a16:creationId xmlns:a16="http://schemas.microsoft.com/office/drawing/2014/main" id="{D75CD7C6-8CC0-AB36-AE62-D8D57D982674}"/>
              </a:ext>
            </a:extLst>
          </p:cNvPr>
          <p:cNvSpPr txBox="1"/>
          <p:nvPr/>
        </p:nvSpPr>
        <p:spPr>
          <a:xfrm>
            <a:off x="1251857" y="1244517"/>
            <a:ext cx="3331029" cy="400110"/>
          </a:xfrm>
          <a:prstGeom prst="rect">
            <a:avLst/>
          </a:prstGeom>
          <a:noFill/>
        </p:spPr>
        <p:txBody>
          <a:bodyPr wrap="square" rtlCol="0">
            <a:spAutoFit/>
          </a:bodyPr>
          <a:lstStyle/>
          <a:p>
            <a:r>
              <a:rPr lang="en-US" sz="2000" b="1">
                <a:solidFill>
                  <a:schemeClr val="tx2"/>
                </a:solidFill>
              </a:rPr>
              <a:t>VALUE DIVERSITY</a:t>
            </a:r>
          </a:p>
        </p:txBody>
      </p:sp>
      <p:sp>
        <p:nvSpPr>
          <p:cNvPr id="14" name="TextBox 13">
            <a:extLst>
              <a:ext uri="{FF2B5EF4-FFF2-40B4-BE49-F238E27FC236}">
                <a16:creationId xmlns:a16="http://schemas.microsoft.com/office/drawing/2014/main" id="{251C9E8E-5238-281F-0222-A25C8E25AE37}"/>
              </a:ext>
            </a:extLst>
          </p:cNvPr>
          <p:cNvSpPr txBox="1"/>
          <p:nvPr/>
        </p:nvSpPr>
        <p:spPr>
          <a:xfrm>
            <a:off x="1251856" y="2047684"/>
            <a:ext cx="5246915" cy="400110"/>
          </a:xfrm>
          <a:prstGeom prst="rect">
            <a:avLst/>
          </a:prstGeom>
          <a:noFill/>
        </p:spPr>
        <p:txBody>
          <a:bodyPr wrap="square" rtlCol="0">
            <a:spAutoFit/>
          </a:bodyPr>
          <a:lstStyle/>
          <a:p>
            <a:r>
              <a:rPr lang="en-US" sz="2000" b="1">
                <a:solidFill>
                  <a:schemeClr val="tx2"/>
                </a:solidFill>
              </a:rPr>
              <a:t>ADAPT TO DIVERSITY AND CULTURAL CONTEXTS</a:t>
            </a:r>
          </a:p>
        </p:txBody>
      </p:sp>
      <p:sp>
        <p:nvSpPr>
          <p:cNvPr id="15" name="TextBox 14">
            <a:extLst>
              <a:ext uri="{FF2B5EF4-FFF2-40B4-BE49-F238E27FC236}">
                <a16:creationId xmlns:a16="http://schemas.microsoft.com/office/drawing/2014/main" id="{4BE6A60F-0274-88C8-A0D4-6CE8120EC116}"/>
              </a:ext>
            </a:extLst>
          </p:cNvPr>
          <p:cNvSpPr txBox="1"/>
          <p:nvPr/>
        </p:nvSpPr>
        <p:spPr>
          <a:xfrm>
            <a:off x="1265463" y="2850851"/>
            <a:ext cx="3981451" cy="400110"/>
          </a:xfrm>
          <a:prstGeom prst="rect">
            <a:avLst/>
          </a:prstGeom>
          <a:noFill/>
        </p:spPr>
        <p:txBody>
          <a:bodyPr wrap="square" rtlCol="0">
            <a:spAutoFit/>
          </a:bodyPr>
          <a:lstStyle/>
          <a:p>
            <a:r>
              <a:rPr lang="en-US" sz="2000" b="1">
                <a:solidFill>
                  <a:schemeClr val="tx2"/>
                </a:solidFill>
              </a:rPr>
              <a:t>ACQUIRE CULTURAL KNOWLEDGE</a:t>
            </a:r>
          </a:p>
        </p:txBody>
      </p:sp>
      <p:sp>
        <p:nvSpPr>
          <p:cNvPr id="16" name="TextBox 15">
            <a:extLst>
              <a:ext uri="{FF2B5EF4-FFF2-40B4-BE49-F238E27FC236}">
                <a16:creationId xmlns:a16="http://schemas.microsoft.com/office/drawing/2014/main" id="{96F5FEE6-8F94-EF47-B953-A8E3892AAEA0}"/>
              </a:ext>
            </a:extLst>
          </p:cNvPr>
          <p:cNvSpPr txBox="1"/>
          <p:nvPr/>
        </p:nvSpPr>
        <p:spPr>
          <a:xfrm>
            <a:off x="1265463" y="3676254"/>
            <a:ext cx="3981451" cy="400110"/>
          </a:xfrm>
          <a:prstGeom prst="rect">
            <a:avLst/>
          </a:prstGeom>
          <a:noFill/>
        </p:spPr>
        <p:txBody>
          <a:bodyPr wrap="square" rtlCol="0">
            <a:spAutoFit/>
          </a:bodyPr>
          <a:lstStyle/>
          <a:p>
            <a:r>
              <a:rPr lang="en-US" sz="2000" b="1">
                <a:solidFill>
                  <a:schemeClr val="tx2"/>
                </a:solidFill>
              </a:rPr>
              <a:t>SELF-ASSESSMENT</a:t>
            </a:r>
          </a:p>
        </p:txBody>
      </p:sp>
      <p:sp>
        <p:nvSpPr>
          <p:cNvPr id="17" name="TextBox 16">
            <a:extLst>
              <a:ext uri="{FF2B5EF4-FFF2-40B4-BE49-F238E27FC236}">
                <a16:creationId xmlns:a16="http://schemas.microsoft.com/office/drawing/2014/main" id="{4C30E5AC-510A-E7B4-649C-36DBD4790003}"/>
              </a:ext>
            </a:extLst>
          </p:cNvPr>
          <p:cNvSpPr txBox="1"/>
          <p:nvPr/>
        </p:nvSpPr>
        <p:spPr>
          <a:xfrm>
            <a:off x="1251856" y="4490539"/>
            <a:ext cx="5049091" cy="400110"/>
          </a:xfrm>
          <a:prstGeom prst="rect">
            <a:avLst/>
          </a:prstGeom>
          <a:noFill/>
        </p:spPr>
        <p:txBody>
          <a:bodyPr wrap="square" rtlCol="0">
            <a:spAutoFit/>
          </a:bodyPr>
          <a:lstStyle/>
          <a:p>
            <a:r>
              <a:rPr lang="en-US" sz="2000" b="1">
                <a:solidFill>
                  <a:schemeClr val="tx2"/>
                </a:solidFill>
              </a:rPr>
              <a:t>MANAGE THE DYNAMICS OF DIFFERENCES</a:t>
            </a:r>
          </a:p>
        </p:txBody>
      </p:sp>
      <p:sp>
        <p:nvSpPr>
          <p:cNvPr id="18" name="Oval 17">
            <a:extLst>
              <a:ext uri="{FF2B5EF4-FFF2-40B4-BE49-F238E27FC236}">
                <a16:creationId xmlns:a16="http://schemas.microsoft.com/office/drawing/2014/main" id="{EE399DBD-B79C-854D-33CF-C249B54F2F01}"/>
              </a:ext>
            </a:extLst>
          </p:cNvPr>
          <p:cNvSpPr/>
          <p:nvPr/>
        </p:nvSpPr>
        <p:spPr>
          <a:xfrm>
            <a:off x="8562155" y="3660149"/>
            <a:ext cx="715987" cy="711197"/>
          </a:xfrm>
          <a:prstGeom prst="ellipse">
            <a:avLst/>
          </a:prstGeom>
          <a:solidFill>
            <a:schemeClr val="accent1"/>
          </a:solidFill>
          <a:ln w="12700" cap="flat">
            <a:noFill/>
            <a:miter lim="400000"/>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674" tIns="50674" rIns="50674" bIns="50674" numCol="1" spcCol="38100" rtlCol="0" anchor="ctr">
            <a:noAutofit/>
          </a:bodyPr>
          <a:lstStyle/>
          <a:p>
            <a:pPr algn="ctr" defTabSz="582740" latinLnBrk="1" hangingPunct="0"/>
            <a:endParaRPr lang="en-US" sz="3192">
              <a:solidFill>
                <a:schemeClr val="bg1"/>
              </a:solidFill>
              <a:sym typeface="Helvetica Light"/>
            </a:endParaRPr>
          </a:p>
        </p:txBody>
      </p:sp>
      <p:sp>
        <p:nvSpPr>
          <p:cNvPr id="19" name="Oval 18">
            <a:extLst>
              <a:ext uri="{FF2B5EF4-FFF2-40B4-BE49-F238E27FC236}">
                <a16:creationId xmlns:a16="http://schemas.microsoft.com/office/drawing/2014/main" id="{09FE03CF-4405-4EF8-9EE3-86486D44BB0B}"/>
              </a:ext>
            </a:extLst>
          </p:cNvPr>
          <p:cNvSpPr/>
          <p:nvPr/>
        </p:nvSpPr>
        <p:spPr>
          <a:xfrm>
            <a:off x="8952030" y="3069934"/>
            <a:ext cx="715987" cy="711197"/>
          </a:xfrm>
          <a:prstGeom prst="ellipse">
            <a:avLst/>
          </a:prstGeom>
          <a:solidFill>
            <a:srgbClr val="FF6D6D"/>
          </a:solidFill>
          <a:ln w="12700" cap="flat">
            <a:noFill/>
            <a:miter lim="400000"/>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674" tIns="50674" rIns="50674" bIns="50674" numCol="1" spcCol="38100" rtlCol="0" anchor="ctr">
            <a:noAutofit/>
          </a:bodyPr>
          <a:lstStyle/>
          <a:p>
            <a:pPr algn="ctr" defTabSz="582740" latinLnBrk="1" hangingPunct="0"/>
            <a:endParaRPr lang="en-US" sz="3192">
              <a:solidFill>
                <a:schemeClr val="bg1"/>
              </a:solidFill>
              <a:sym typeface="Helvetica Light"/>
            </a:endParaRPr>
          </a:p>
        </p:txBody>
      </p:sp>
      <p:sp>
        <p:nvSpPr>
          <p:cNvPr id="20" name="Oval 19">
            <a:extLst>
              <a:ext uri="{FF2B5EF4-FFF2-40B4-BE49-F238E27FC236}">
                <a16:creationId xmlns:a16="http://schemas.microsoft.com/office/drawing/2014/main" id="{83171DC6-234F-826D-738C-4BD46334A9A5}"/>
              </a:ext>
            </a:extLst>
          </p:cNvPr>
          <p:cNvSpPr/>
          <p:nvPr/>
        </p:nvSpPr>
        <p:spPr>
          <a:xfrm>
            <a:off x="8302134" y="2801564"/>
            <a:ext cx="715987" cy="711197"/>
          </a:xfrm>
          <a:prstGeom prst="ellipse">
            <a:avLst/>
          </a:prstGeom>
          <a:solidFill>
            <a:srgbClr val="5BC28B"/>
          </a:solidFill>
          <a:ln w="12700" cap="flat">
            <a:noFill/>
            <a:miter lim="400000"/>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674" tIns="50674" rIns="50674" bIns="50674" numCol="1" spcCol="38100" rtlCol="0" anchor="ctr">
            <a:noAutofit/>
          </a:bodyPr>
          <a:lstStyle/>
          <a:p>
            <a:pPr algn="ctr" defTabSz="582740" latinLnBrk="1" hangingPunct="0"/>
            <a:endParaRPr lang="en-US" sz="3192">
              <a:solidFill>
                <a:schemeClr val="bg1"/>
              </a:solidFill>
              <a:sym typeface="Helvetica Light"/>
            </a:endParaRPr>
          </a:p>
        </p:txBody>
      </p:sp>
      <p:sp>
        <p:nvSpPr>
          <p:cNvPr id="21" name="Oval 20">
            <a:extLst>
              <a:ext uri="{FF2B5EF4-FFF2-40B4-BE49-F238E27FC236}">
                <a16:creationId xmlns:a16="http://schemas.microsoft.com/office/drawing/2014/main" id="{0DE6DA2A-9B0E-B6B9-EDDA-2DE3D8D01137}"/>
              </a:ext>
            </a:extLst>
          </p:cNvPr>
          <p:cNvSpPr/>
          <p:nvPr/>
        </p:nvSpPr>
        <p:spPr>
          <a:xfrm>
            <a:off x="9125832" y="2347429"/>
            <a:ext cx="715987" cy="711197"/>
          </a:xfrm>
          <a:prstGeom prst="ellipse">
            <a:avLst/>
          </a:prstGeom>
          <a:solidFill>
            <a:srgbClr val="EAAA00"/>
          </a:solidFill>
          <a:ln w="12700" cap="flat">
            <a:noFill/>
            <a:miter lim="400000"/>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674" tIns="50674" rIns="50674" bIns="50674" numCol="1" spcCol="38100" rtlCol="0" anchor="ctr">
            <a:noAutofit/>
          </a:bodyPr>
          <a:lstStyle/>
          <a:p>
            <a:pPr algn="ctr" defTabSz="582740" latinLnBrk="1" hangingPunct="0"/>
            <a:endParaRPr lang="en-US" sz="3192">
              <a:solidFill>
                <a:schemeClr val="bg1"/>
              </a:solidFill>
              <a:sym typeface="Helvetica Light"/>
            </a:endParaRPr>
          </a:p>
        </p:txBody>
      </p:sp>
      <p:sp>
        <p:nvSpPr>
          <p:cNvPr id="22" name="Oval 21">
            <a:extLst>
              <a:ext uri="{FF2B5EF4-FFF2-40B4-BE49-F238E27FC236}">
                <a16:creationId xmlns:a16="http://schemas.microsoft.com/office/drawing/2014/main" id="{7DE2FA03-AA3A-A384-ED3C-C4CECCB1C0DF}"/>
              </a:ext>
            </a:extLst>
          </p:cNvPr>
          <p:cNvSpPr/>
          <p:nvPr/>
        </p:nvSpPr>
        <p:spPr>
          <a:xfrm>
            <a:off x="8225932" y="2036735"/>
            <a:ext cx="715987" cy="711197"/>
          </a:xfrm>
          <a:prstGeom prst="ellipse">
            <a:avLst/>
          </a:prstGeom>
          <a:solidFill>
            <a:srgbClr val="5793CA"/>
          </a:solidFill>
          <a:ln w="12700" cap="flat">
            <a:noFill/>
            <a:miter lim="400000"/>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674" tIns="50674" rIns="50674" bIns="50674" numCol="1" spcCol="38100" rtlCol="0" anchor="ctr">
            <a:noAutofit/>
          </a:bodyPr>
          <a:lstStyle/>
          <a:p>
            <a:pPr algn="ctr" defTabSz="582740" latinLnBrk="1" hangingPunct="0"/>
            <a:endParaRPr lang="en-US" sz="3192">
              <a:solidFill>
                <a:schemeClr val="bg1"/>
              </a:solidFill>
              <a:sym typeface="Helvetica Light"/>
            </a:endParaRPr>
          </a:p>
        </p:txBody>
      </p:sp>
      <p:sp>
        <p:nvSpPr>
          <p:cNvPr id="23" name="Text Placeholder 4">
            <a:extLst>
              <a:ext uri="{FF2B5EF4-FFF2-40B4-BE49-F238E27FC236}">
                <a16:creationId xmlns:a16="http://schemas.microsoft.com/office/drawing/2014/main" id="{92F34DEC-8EF0-F43E-A695-9A03DC950B31}"/>
              </a:ext>
            </a:extLst>
          </p:cNvPr>
          <p:cNvSpPr txBox="1">
            <a:spLocks/>
          </p:cNvSpPr>
          <p:nvPr/>
        </p:nvSpPr>
        <p:spPr>
          <a:xfrm>
            <a:off x="231321" y="6025858"/>
            <a:ext cx="10515600" cy="365125"/>
          </a:xfrm>
          <a:prstGeom prst="rect">
            <a:avLst/>
          </a:prstGeom>
        </p:spPr>
        <p:txBody>
          <a:bodyPr vert="horz" lIns="91440" tIns="45720" rIns="91440" bIns="45720" rtlCol="0" anchor="b" anchorCtr="0">
            <a:noAutofit/>
          </a:bodyPr>
          <a:lstStyle>
            <a:lvl1pPr marL="0" indent="0" algn="l" defTabSz="914400" rtl="0" eaLnBrk="1" latinLnBrk="0" hangingPunct="1">
              <a:lnSpc>
                <a:spcPct val="90000"/>
              </a:lnSpc>
              <a:spcBef>
                <a:spcPts val="1000"/>
              </a:spcBef>
              <a:buFont typeface="Arial" panose="020B0604020202020204" pitchFamily="34" charset="0"/>
              <a:buNone/>
              <a:defRPr sz="10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indent="-228600">
              <a:lnSpc>
                <a:spcPct val="120000"/>
              </a:lnSpc>
              <a:spcBef>
                <a:spcPts val="0"/>
              </a:spcBef>
              <a:buFont typeface="Arial" panose="020B0604020202020204" pitchFamily="34" charset="0"/>
              <a:buAutoNum type="arabicPeriod"/>
            </a:pPr>
            <a:r>
              <a:rPr lang="en-US" sz="800"/>
              <a:t>Georgetown University’s National Center for Cultural Competence. </a:t>
            </a:r>
            <a:r>
              <a:rPr lang="en-US" sz="800">
                <a:solidFill>
                  <a:schemeClr val="accent1"/>
                </a:solidFill>
                <a:hlinkClick r:id="rId3">
                  <a:extLst>
                    <a:ext uri="{A12FA001-AC4F-418D-AE19-62706E023703}">
                      <ahyp:hlinkClr xmlns:ahyp="http://schemas.microsoft.com/office/drawing/2018/hyperlinkcolor" val="tx"/>
                    </a:ext>
                  </a:extLst>
                </a:hlinkClick>
              </a:rPr>
              <a:t>https://nccc.georgetown.edu/foundations/framework.php</a:t>
            </a:r>
            <a:r>
              <a:rPr lang="en-US" sz="800">
                <a:solidFill>
                  <a:schemeClr val="accent1"/>
                </a:solidFill>
              </a:rPr>
              <a:t> </a:t>
            </a:r>
          </a:p>
        </p:txBody>
      </p:sp>
      <p:sp>
        <p:nvSpPr>
          <p:cNvPr id="24" name="Alternate Process 23">
            <a:extLst>
              <a:ext uri="{FF2B5EF4-FFF2-40B4-BE49-F238E27FC236}">
                <a16:creationId xmlns:a16="http://schemas.microsoft.com/office/drawing/2014/main" id="{353BAA75-5274-395B-C793-53AAE3DC980E}"/>
              </a:ext>
            </a:extLst>
          </p:cNvPr>
          <p:cNvSpPr/>
          <p:nvPr/>
        </p:nvSpPr>
        <p:spPr>
          <a:xfrm>
            <a:off x="7630884" y="5175327"/>
            <a:ext cx="2590801" cy="664008"/>
          </a:xfrm>
          <a:prstGeom prst="flowChartAlternateProcess">
            <a:avLst/>
          </a:prstGeom>
          <a:solidFill>
            <a:srgbClr val="0065A5">
              <a:alpha val="43529"/>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a:t>Cultural Competency</a:t>
            </a:r>
          </a:p>
        </p:txBody>
      </p:sp>
      <p:sp>
        <p:nvSpPr>
          <p:cNvPr id="3" name="Slide Number Placeholder 2">
            <a:extLst>
              <a:ext uri="{FF2B5EF4-FFF2-40B4-BE49-F238E27FC236}">
                <a16:creationId xmlns:a16="http://schemas.microsoft.com/office/drawing/2014/main" id="{B20D4F68-2542-8A5E-1152-F65580A1A909}"/>
              </a:ext>
            </a:extLst>
          </p:cNvPr>
          <p:cNvSpPr>
            <a:spLocks noGrp="1"/>
          </p:cNvSpPr>
          <p:nvPr>
            <p:ph type="sldNum" sz="quarter" idx="12"/>
          </p:nvPr>
        </p:nvSpPr>
        <p:spPr/>
        <p:txBody>
          <a:bodyPr/>
          <a:lstStyle/>
          <a:p>
            <a:fld id="{DBB69489-DF73-4A76-950F-93D686310CE9}" type="slidenum">
              <a:rPr lang="en-US" smtClean="0"/>
              <a:t>11</a:t>
            </a:fld>
            <a:endParaRPr lang="en-US"/>
          </a:p>
        </p:txBody>
      </p:sp>
    </p:spTree>
    <p:extLst>
      <p:ext uri="{BB962C8B-B14F-4D97-AF65-F5344CB8AC3E}">
        <p14:creationId xmlns:p14="http://schemas.microsoft.com/office/powerpoint/2010/main" val="6637626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Smiling medical staff">
            <a:extLst>
              <a:ext uri="{FF2B5EF4-FFF2-40B4-BE49-F238E27FC236}">
                <a16:creationId xmlns:a16="http://schemas.microsoft.com/office/drawing/2014/main" id="{50026C26-C634-A416-EF23-04E717DD5F32}"/>
              </a:ext>
            </a:extLst>
          </p:cNvPr>
          <p:cNvPicPr>
            <a:picLocks noChangeAspect="1"/>
          </p:cNvPicPr>
          <p:nvPr/>
        </p:nvPicPr>
        <p:blipFill rotWithShape="1">
          <a:blip r:embed="rId3" cstate="email">
            <a:alphaModFix amt="35000"/>
            <a:extLst>
              <a:ext uri="{28A0092B-C50C-407E-A947-70E740481C1C}">
                <a14:useLocalDpi xmlns:a14="http://schemas.microsoft.com/office/drawing/2010/main"/>
              </a:ext>
            </a:extLst>
          </a:blip>
          <a:srcRect t="-544"/>
          <a:stretch/>
        </p:blipFill>
        <p:spPr>
          <a:xfrm>
            <a:off x="6190737" y="-74898"/>
            <a:ext cx="6039349" cy="6932898"/>
          </a:xfrm>
          <a:prstGeom prst="rect">
            <a:avLst/>
          </a:prstGeom>
        </p:spPr>
      </p:pic>
      <p:sp>
        <p:nvSpPr>
          <p:cNvPr id="4" name="Title 3">
            <a:extLst>
              <a:ext uri="{FF2B5EF4-FFF2-40B4-BE49-F238E27FC236}">
                <a16:creationId xmlns:a16="http://schemas.microsoft.com/office/drawing/2014/main" id="{11815C77-D6D5-A7FC-A963-DDC501B63ED6}"/>
              </a:ext>
            </a:extLst>
          </p:cNvPr>
          <p:cNvSpPr>
            <a:spLocks noGrp="1"/>
          </p:cNvSpPr>
          <p:nvPr>
            <p:ph type="title"/>
          </p:nvPr>
        </p:nvSpPr>
        <p:spPr/>
        <p:txBody>
          <a:bodyPr/>
          <a:lstStyle/>
          <a:p>
            <a:r>
              <a:rPr lang="en-US"/>
              <a:t>CULTURAL COMPETENCY: APPLICATION FOR CARE COORDINATORS</a:t>
            </a:r>
          </a:p>
        </p:txBody>
      </p:sp>
      <p:sp>
        <p:nvSpPr>
          <p:cNvPr id="5" name="Text Placeholder 4">
            <a:extLst>
              <a:ext uri="{FF2B5EF4-FFF2-40B4-BE49-F238E27FC236}">
                <a16:creationId xmlns:a16="http://schemas.microsoft.com/office/drawing/2014/main" id="{930419A1-7817-D49D-F0A6-AC7763F1BFFF}"/>
              </a:ext>
            </a:extLst>
          </p:cNvPr>
          <p:cNvSpPr>
            <a:spLocks noGrp="1"/>
          </p:cNvSpPr>
          <p:nvPr>
            <p:ph type="body" sz="quarter" idx="13"/>
          </p:nvPr>
        </p:nvSpPr>
        <p:spPr>
          <a:xfrm>
            <a:off x="151388" y="6478315"/>
            <a:ext cx="5298513" cy="365125"/>
          </a:xfrm>
        </p:spPr>
        <p:txBody>
          <a:bodyPr/>
          <a:lstStyle/>
          <a:p>
            <a:r>
              <a:rPr lang="en-US"/>
              <a:t>Adapted from NCCC’s Checklist for : </a:t>
            </a:r>
            <a:r>
              <a:rPr lang="en-US">
                <a:hlinkClick r:id="rId4"/>
              </a:rPr>
              <a:t>https://nccc.georgetown.edu/documents/ChecklistCSHN.pdf</a:t>
            </a:r>
            <a:r>
              <a:rPr lang="en-US"/>
              <a:t> </a:t>
            </a:r>
          </a:p>
        </p:txBody>
      </p:sp>
      <p:sp>
        <p:nvSpPr>
          <p:cNvPr id="11" name="TextBox 10">
            <a:extLst>
              <a:ext uri="{FF2B5EF4-FFF2-40B4-BE49-F238E27FC236}">
                <a16:creationId xmlns:a16="http://schemas.microsoft.com/office/drawing/2014/main" id="{D3C760CB-3186-0C04-0724-D59B814832D4}"/>
              </a:ext>
            </a:extLst>
          </p:cNvPr>
          <p:cNvSpPr txBox="1"/>
          <p:nvPr/>
        </p:nvSpPr>
        <p:spPr>
          <a:xfrm>
            <a:off x="293077" y="939482"/>
            <a:ext cx="6127215" cy="5155257"/>
          </a:xfrm>
          <a:prstGeom prst="rect">
            <a:avLst/>
          </a:prstGeom>
          <a:solidFill>
            <a:schemeClr val="tx2">
              <a:lumMod val="20000"/>
              <a:lumOff val="80000"/>
            </a:schemeClr>
          </a:solidFill>
          <a:ln>
            <a:solidFill>
              <a:schemeClr val="tx2">
                <a:lumMod val="40000"/>
                <a:lumOff val="60000"/>
              </a:schemeClr>
            </a:solidFill>
          </a:ln>
          <a:effectLst>
            <a:outerShdw blurRad="50800" dist="38100" dir="2700000" algn="tl" rotWithShape="0">
              <a:prstClr val="black">
                <a:alpha val="40000"/>
              </a:prstClr>
            </a:outerShdw>
          </a:effectLst>
        </p:spPr>
        <p:txBody>
          <a:bodyPr wrap="square" rtlCol="0">
            <a:spAutoFit/>
          </a:bodyPr>
          <a:lstStyle/>
          <a:p>
            <a:pPr marL="285750" indent="-285750">
              <a:buFont typeface="Arial" panose="020B0604020202020204" pitchFamily="34" charset="0"/>
              <a:buChar char="•"/>
            </a:pPr>
            <a:r>
              <a:rPr lang="en-US" sz="1700">
                <a:solidFill>
                  <a:schemeClr val="tx2"/>
                </a:solidFill>
              </a:rPr>
              <a:t>Practice patience and listening.</a:t>
            </a:r>
          </a:p>
          <a:p>
            <a:endParaRPr lang="en-US" sz="1000">
              <a:solidFill>
                <a:schemeClr val="tx2"/>
              </a:solidFill>
            </a:endParaRPr>
          </a:p>
          <a:p>
            <a:pPr marL="285750" indent="-285750">
              <a:buFont typeface="Arial" panose="020B0604020202020204" pitchFamily="34" charset="0"/>
              <a:buChar char="•"/>
            </a:pPr>
            <a:r>
              <a:rPr lang="en-US" sz="1700">
                <a:solidFill>
                  <a:schemeClr val="tx2"/>
                </a:solidFill>
              </a:rPr>
              <a:t>Center the enrollee’s and family’s needs and preferences in goals and interventions.</a:t>
            </a:r>
          </a:p>
          <a:p>
            <a:endParaRPr lang="en-US" sz="1000">
              <a:solidFill>
                <a:schemeClr val="tx2"/>
              </a:solidFill>
            </a:endParaRPr>
          </a:p>
          <a:p>
            <a:pPr marL="285750" indent="-285750">
              <a:buFont typeface="Arial" panose="020B0604020202020204" pitchFamily="34" charset="0"/>
              <a:buChar char="•"/>
            </a:pPr>
            <a:r>
              <a:rPr lang="en-US" sz="1700">
                <a:solidFill>
                  <a:schemeClr val="tx2"/>
                </a:solidFill>
              </a:rPr>
              <a:t>Avoid imposing values that may conflict or be inconsistent with those of the people for whom you are coordinating care.</a:t>
            </a:r>
          </a:p>
          <a:p>
            <a:endParaRPr lang="en-US" sz="1000">
              <a:solidFill>
                <a:schemeClr val="tx2"/>
              </a:solidFill>
            </a:endParaRPr>
          </a:p>
          <a:p>
            <a:pPr marL="285750" indent="-285750">
              <a:buFont typeface="Arial" panose="020B0604020202020204" pitchFamily="34" charset="0"/>
              <a:buChar char="•"/>
            </a:pPr>
            <a:r>
              <a:rPr lang="en-US" sz="1700">
                <a:solidFill>
                  <a:schemeClr val="tx2"/>
                </a:solidFill>
              </a:rPr>
              <a:t>Recognize and accept cultural differences and norms (e.g., definitions of family, male-female roles, age, views on emotional well-being, response to illness, and customs around food, music, and enjoyment) when assessing and care planning.</a:t>
            </a:r>
          </a:p>
          <a:p>
            <a:endParaRPr lang="en-US" sz="1000">
              <a:solidFill>
                <a:schemeClr val="tx2"/>
              </a:solidFill>
            </a:endParaRPr>
          </a:p>
          <a:p>
            <a:pPr marL="285750" indent="-285750">
              <a:buFont typeface="Arial" panose="020B0604020202020204" pitchFamily="34" charset="0"/>
              <a:buChar char="•"/>
            </a:pPr>
            <a:r>
              <a:rPr lang="en-US" sz="1700">
                <a:solidFill>
                  <a:schemeClr val="tx2"/>
                </a:solidFill>
              </a:rPr>
              <a:t>For enrollees and families that speak languages or dialects other than English, or have other communication differences or needs:</a:t>
            </a:r>
          </a:p>
          <a:p>
            <a:pPr marL="628650" lvl="1" indent="-171450" defTabSz="912114">
              <a:buFont typeface="Arial" panose="020B0604020202020204" pitchFamily="34" charset="0"/>
              <a:buChar char="•"/>
              <a:defRPr/>
            </a:pPr>
            <a:r>
              <a:rPr lang="en-US" sz="1700">
                <a:solidFill>
                  <a:schemeClr val="tx2"/>
                </a:solidFill>
              </a:rPr>
              <a:t>Always offer and use interpreters during interactions. </a:t>
            </a:r>
          </a:p>
          <a:p>
            <a:pPr marL="628650" lvl="1" indent="-171450" defTabSz="912114">
              <a:buFont typeface="Arial" panose="020B0604020202020204" pitchFamily="34" charset="0"/>
              <a:buChar char="•"/>
              <a:defRPr/>
            </a:pPr>
            <a:r>
              <a:rPr lang="en-US" sz="1700">
                <a:solidFill>
                  <a:schemeClr val="tx2"/>
                </a:solidFill>
              </a:rPr>
              <a:t>Attempt to learn and use key words in their language.</a:t>
            </a:r>
          </a:p>
          <a:p>
            <a:pPr marL="628650" lvl="1" indent="-171450" defTabSz="912114">
              <a:buFont typeface="Arial" panose="020B0604020202020204" pitchFamily="34" charset="0"/>
              <a:buChar char="•"/>
              <a:defRPr/>
            </a:pPr>
            <a:r>
              <a:rPr lang="en-US" sz="1700">
                <a:solidFill>
                  <a:schemeClr val="tx2"/>
                </a:solidFill>
              </a:rPr>
              <a:t>Use visual aids.</a:t>
            </a:r>
          </a:p>
          <a:p>
            <a:pPr marL="628650" lvl="1" indent="-171450" defTabSz="912114">
              <a:buFont typeface="Arial" panose="020B0604020202020204" pitchFamily="34" charset="0"/>
              <a:buChar char="•"/>
              <a:defRPr/>
            </a:pPr>
            <a:r>
              <a:rPr lang="en-US" sz="1700">
                <a:solidFill>
                  <a:schemeClr val="tx2"/>
                </a:solidFill>
              </a:rPr>
              <a:t>Consider other alternatives to meet each individual’s and family’s communication preferences.</a:t>
            </a:r>
          </a:p>
        </p:txBody>
      </p:sp>
      <p:sp>
        <p:nvSpPr>
          <p:cNvPr id="2" name="Slide Number Placeholder 1">
            <a:extLst>
              <a:ext uri="{FF2B5EF4-FFF2-40B4-BE49-F238E27FC236}">
                <a16:creationId xmlns:a16="http://schemas.microsoft.com/office/drawing/2014/main" id="{18E4E369-C527-D7B9-97F9-CB142A671024}"/>
              </a:ext>
            </a:extLst>
          </p:cNvPr>
          <p:cNvSpPr>
            <a:spLocks noGrp="1"/>
          </p:cNvSpPr>
          <p:nvPr>
            <p:ph type="sldNum" sz="quarter" idx="12"/>
          </p:nvPr>
        </p:nvSpPr>
        <p:spPr/>
        <p:txBody>
          <a:bodyPr/>
          <a:lstStyle/>
          <a:p>
            <a:fld id="{DBB69489-DF73-4A76-950F-93D686310CE9}" type="slidenum">
              <a:rPr lang="en-US" smtClean="0"/>
              <a:t>12</a:t>
            </a:fld>
            <a:endParaRPr lang="en-US"/>
          </a:p>
        </p:txBody>
      </p:sp>
    </p:spTree>
    <p:extLst>
      <p:ext uri="{BB962C8B-B14F-4D97-AF65-F5344CB8AC3E}">
        <p14:creationId xmlns:p14="http://schemas.microsoft.com/office/powerpoint/2010/main" val="32633608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E05D651-6743-DC65-F18B-BA1D149AA9D9}"/>
              </a:ext>
            </a:extLst>
          </p:cNvPr>
          <p:cNvSpPr>
            <a:spLocks noGrp="1"/>
          </p:cNvSpPr>
          <p:nvPr>
            <p:ph type="title"/>
          </p:nvPr>
        </p:nvSpPr>
        <p:spPr/>
        <p:txBody>
          <a:bodyPr/>
          <a:lstStyle/>
          <a:p>
            <a:r>
              <a:rPr lang="en-US"/>
              <a:t>Cultural Competency: Scenario</a:t>
            </a:r>
          </a:p>
        </p:txBody>
      </p:sp>
      <p:grpSp>
        <p:nvGrpSpPr>
          <p:cNvPr id="5" name="Group 4">
            <a:extLst>
              <a:ext uri="{FF2B5EF4-FFF2-40B4-BE49-F238E27FC236}">
                <a16:creationId xmlns:a16="http://schemas.microsoft.com/office/drawing/2014/main" id="{DA296B22-3BFF-D923-4214-842B3C7C33A2}"/>
              </a:ext>
            </a:extLst>
          </p:cNvPr>
          <p:cNvGrpSpPr/>
          <p:nvPr/>
        </p:nvGrpSpPr>
        <p:grpSpPr>
          <a:xfrm>
            <a:off x="838199" y="1447141"/>
            <a:ext cx="5780459" cy="4306419"/>
            <a:chOff x="1931437" y="1865524"/>
            <a:chExt cx="4744583" cy="3461113"/>
          </a:xfrm>
          <a:solidFill>
            <a:schemeClr val="accent3">
              <a:lumMod val="40000"/>
              <a:lumOff val="60000"/>
            </a:schemeClr>
          </a:solidFill>
        </p:grpSpPr>
        <p:sp>
          <p:nvSpPr>
            <p:cNvPr id="6" name="Rounded Rectangle 5">
              <a:extLst>
                <a:ext uri="{FF2B5EF4-FFF2-40B4-BE49-F238E27FC236}">
                  <a16:creationId xmlns:a16="http://schemas.microsoft.com/office/drawing/2014/main" id="{1AF65EC8-4EC6-E766-0721-36650117C3A1}"/>
                </a:ext>
              </a:extLst>
            </p:cNvPr>
            <p:cNvSpPr/>
            <p:nvPr/>
          </p:nvSpPr>
          <p:spPr>
            <a:xfrm>
              <a:off x="1931437" y="1865524"/>
              <a:ext cx="3181739" cy="3461113"/>
            </a:xfrm>
            <a:prstGeom prst="round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8D3956D2-AC1F-8964-ABCE-3C569818FFCB}"/>
                </a:ext>
              </a:extLst>
            </p:cNvPr>
            <p:cNvSpPr/>
            <p:nvPr/>
          </p:nvSpPr>
          <p:spPr>
            <a:xfrm>
              <a:off x="4287384" y="1865524"/>
              <a:ext cx="2388636" cy="3461113"/>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Content Placeholder 12" descr="Father pushing disabled son">
            <a:extLst>
              <a:ext uri="{FF2B5EF4-FFF2-40B4-BE49-F238E27FC236}">
                <a16:creationId xmlns:a16="http://schemas.microsoft.com/office/drawing/2014/main" id="{2C89C436-012F-96D1-18F2-9400BE34D3BA}"/>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957610" y="1447142"/>
            <a:ext cx="5092918" cy="430641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0" name="TextBox 9">
            <a:extLst>
              <a:ext uri="{FF2B5EF4-FFF2-40B4-BE49-F238E27FC236}">
                <a16:creationId xmlns:a16="http://schemas.microsoft.com/office/drawing/2014/main" id="{4E013A08-7A53-736E-471A-9D3CC8E81E3A}"/>
              </a:ext>
            </a:extLst>
          </p:cNvPr>
          <p:cNvSpPr txBox="1"/>
          <p:nvPr/>
        </p:nvSpPr>
        <p:spPr>
          <a:xfrm>
            <a:off x="1312752" y="1493844"/>
            <a:ext cx="4451127" cy="4278094"/>
          </a:xfrm>
          <a:prstGeom prst="rect">
            <a:avLst/>
          </a:prstGeom>
          <a:noFill/>
        </p:spPr>
        <p:txBody>
          <a:bodyPr wrap="square">
            <a:spAutoFit/>
          </a:bodyPr>
          <a:lstStyle/>
          <a:p>
            <a:pPr marL="285750" indent="-285750">
              <a:buFont typeface="Arial" panose="020B0604020202020204" pitchFamily="34" charset="0"/>
              <a:buChar char="•"/>
            </a:pPr>
            <a:r>
              <a:rPr lang="en-US" sz="1600"/>
              <a:t>Michael is 10 years old and was in a car accident when he was younger. He has multiple comorbidities and receives PDN for 12 hours nightly.</a:t>
            </a:r>
          </a:p>
          <a:p>
            <a:endParaRPr lang="en-US" sz="1600"/>
          </a:p>
          <a:p>
            <a:pPr marL="285750" indent="-285750">
              <a:buFont typeface="Arial" panose="020B0604020202020204" pitchFamily="34" charset="0"/>
              <a:buChar char="•"/>
            </a:pPr>
            <a:r>
              <a:rPr lang="en-US" sz="1600"/>
              <a:t>Michael’s father works while his mother cares for him and his two younger siblings.</a:t>
            </a:r>
          </a:p>
          <a:p>
            <a:endParaRPr lang="en-US" sz="1600"/>
          </a:p>
          <a:p>
            <a:pPr marL="285750" indent="-285750">
              <a:buFont typeface="Arial" panose="020B0604020202020204" pitchFamily="34" charset="0"/>
              <a:buChar char="•"/>
            </a:pPr>
            <a:r>
              <a:rPr lang="en-US" sz="1600"/>
              <a:t>Michael’s mother is Puerto Rican, and his father is Portuguese-American.</a:t>
            </a:r>
          </a:p>
          <a:p>
            <a:endParaRPr lang="en-US" sz="1600"/>
          </a:p>
          <a:p>
            <a:pPr marL="285750" indent="-285750">
              <a:buFont typeface="Arial" panose="020B0604020202020204" pitchFamily="34" charset="0"/>
              <a:buChar char="•"/>
            </a:pPr>
            <a:r>
              <a:rPr lang="en-US" sz="1600"/>
              <a:t>Recently, Michael’s condition has changed, and he needs 24/7 PDN, but his family wants a female Spanish-speaking nurse to fill the additional shifts and the home health agency does not have the workforce that fits the family’s request.</a:t>
            </a:r>
          </a:p>
        </p:txBody>
      </p:sp>
      <p:sp>
        <p:nvSpPr>
          <p:cNvPr id="13" name="Content Placeholder 9">
            <a:extLst>
              <a:ext uri="{FF2B5EF4-FFF2-40B4-BE49-F238E27FC236}">
                <a16:creationId xmlns:a16="http://schemas.microsoft.com/office/drawing/2014/main" id="{A7682819-74CB-E37D-E091-FEF42295A27F}"/>
              </a:ext>
            </a:extLst>
          </p:cNvPr>
          <p:cNvSpPr txBox="1">
            <a:spLocks/>
          </p:cNvSpPr>
          <p:nvPr/>
        </p:nvSpPr>
        <p:spPr>
          <a:xfrm>
            <a:off x="953255" y="947454"/>
            <a:ext cx="5004355" cy="48013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a:solidFill>
                  <a:schemeClr val="accent1"/>
                </a:solidFill>
              </a:rPr>
              <a:t>MEET MICHAEL</a:t>
            </a:r>
          </a:p>
        </p:txBody>
      </p:sp>
      <p:sp>
        <p:nvSpPr>
          <p:cNvPr id="2" name="Slide Number Placeholder 1">
            <a:extLst>
              <a:ext uri="{FF2B5EF4-FFF2-40B4-BE49-F238E27FC236}">
                <a16:creationId xmlns:a16="http://schemas.microsoft.com/office/drawing/2014/main" id="{A685B1DB-04BA-8891-8921-4C56249CB7BF}"/>
              </a:ext>
            </a:extLst>
          </p:cNvPr>
          <p:cNvSpPr>
            <a:spLocks noGrp="1"/>
          </p:cNvSpPr>
          <p:nvPr>
            <p:ph type="sldNum" sz="quarter" idx="12"/>
          </p:nvPr>
        </p:nvSpPr>
        <p:spPr/>
        <p:txBody>
          <a:bodyPr/>
          <a:lstStyle/>
          <a:p>
            <a:fld id="{DBB69489-DF73-4A76-950F-93D686310CE9}" type="slidenum">
              <a:rPr lang="en-US" smtClean="0"/>
              <a:t>13</a:t>
            </a:fld>
            <a:endParaRPr lang="en-US"/>
          </a:p>
        </p:txBody>
      </p:sp>
    </p:spTree>
    <p:extLst>
      <p:ext uri="{BB962C8B-B14F-4D97-AF65-F5344CB8AC3E}">
        <p14:creationId xmlns:p14="http://schemas.microsoft.com/office/powerpoint/2010/main" val="20728220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24C3606-07AD-752B-C2F1-9696F739A889}"/>
              </a:ext>
            </a:extLst>
          </p:cNvPr>
          <p:cNvSpPr>
            <a:spLocks noGrp="1"/>
          </p:cNvSpPr>
          <p:nvPr>
            <p:ph idx="1"/>
          </p:nvPr>
        </p:nvSpPr>
        <p:spPr>
          <a:xfrm>
            <a:off x="228599" y="1399713"/>
            <a:ext cx="6811471" cy="5078601"/>
          </a:xfrm>
        </p:spPr>
        <p:txBody>
          <a:bodyPr>
            <a:normAutofit fontScale="70000" lnSpcReduction="20000"/>
          </a:bodyPr>
          <a:lstStyle/>
          <a:p>
            <a:pPr marL="0" indent="0">
              <a:buNone/>
            </a:pPr>
            <a:r>
              <a:rPr lang="en-US" sz="3400"/>
              <a:t>To effectively engage with Michael and his family:</a:t>
            </a:r>
          </a:p>
          <a:p>
            <a:pPr>
              <a:buFont typeface="Arial" panose="020B0604020202020204" pitchFamily="34" charset="0"/>
              <a:buChar char="•"/>
            </a:pPr>
            <a:r>
              <a:rPr lang="en-US" sz="3400"/>
              <a:t>How will you examine your own understanding and beliefs about:</a:t>
            </a:r>
          </a:p>
          <a:p>
            <a:pPr lvl="1">
              <a:buFont typeface="Arial" panose="020B0604020202020204" pitchFamily="34" charset="0"/>
              <a:buChar char="•"/>
            </a:pPr>
            <a:r>
              <a:rPr lang="en-US" sz="2900"/>
              <a:t>Children with medically fragile conditions?</a:t>
            </a:r>
          </a:p>
          <a:p>
            <a:pPr lvl="1">
              <a:buFont typeface="Arial" panose="020B0604020202020204" pitchFamily="34" charset="0"/>
              <a:buChar char="•"/>
            </a:pPr>
            <a:r>
              <a:rPr lang="en-US" sz="2900"/>
              <a:t>The different cultures represented in Michael’s family?</a:t>
            </a:r>
          </a:p>
          <a:p>
            <a:pPr>
              <a:buFont typeface="Arial" panose="020B0604020202020204" pitchFamily="34" charset="0"/>
              <a:buChar char="•"/>
            </a:pPr>
            <a:r>
              <a:rPr lang="en-US" sz="3400"/>
              <a:t>How will you explore your own attitudes about and openness to other’s cultural norms and family needs?</a:t>
            </a:r>
          </a:p>
          <a:p>
            <a:pPr>
              <a:buFont typeface="Arial" panose="020B0604020202020204" pitchFamily="34" charset="0"/>
              <a:buChar char="•"/>
            </a:pPr>
            <a:r>
              <a:rPr lang="en-US" sz="3400"/>
              <a:t>What information will you need to gather to increase your knowledge about the factors impacting Michael’s and his family’s experience?</a:t>
            </a:r>
          </a:p>
          <a:p>
            <a:pPr>
              <a:buFont typeface="Arial" panose="020B0604020202020204" pitchFamily="34" charset="0"/>
              <a:buChar char="•"/>
            </a:pPr>
            <a:r>
              <a:rPr lang="en-US" sz="3400"/>
              <a:t>What will your interactions look like when you are displaying cultural competence?</a:t>
            </a:r>
          </a:p>
          <a:p>
            <a:pPr>
              <a:buFont typeface="Arial" panose="020B0604020202020204" pitchFamily="34" charset="0"/>
              <a:buChar char="•"/>
            </a:pPr>
            <a:r>
              <a:rPr lang="en-US" sz="3400"/>
              <a:t>What cultural considerations will you need to consider when you are developing a care plan for Michael?</a:t>
            </a:r>
          </a:p>
          <a:p>
            <a:endParaRPr lang="en-US"/>
          </a:p>
          <a:p>
            <a:endParaRPr lang="en-US"/>
          </a:p>
          <a:p>
            <a:pPr lvl="1"/>
            <a:endParaRPr lang="en-US"/>
          </a:p>
          <a:p>
            <a:pPr lvl="1"/>
            <a:endParaRPr lang="en-US"/>
          </a:p>
          <a:p>
            <a:pPr lvl="1"/>
            <a:endParaRPr lang="en-US"/>
          </a:p>
          <a:p>
            <a:endParaRPr lang="en-US"/>
          </a:p>
          <a:p>
            <a:endParaRPr lang="en-US"/>
          </a:p>
        </p:txBody>
      </p:sp>
      <p:sp>
        <p:nvSpPr>
          <p:cNvPr id="7" name="Content Placeholder 6">
            <a:extLst>
              <a:ext uri="{FF2B5EF4-FFF2-40B4-BE49-F238E27FC236}">
                <a16:creationId xmlns:a16="http://schemas.microsoft.com/office/drawing/2014/main" id="{2DB90633-4BB8-1A19-9E44-2761ACD7AA26}"/>
              </a:ext>
            </a:extLst>
          </p:cNvPr>
          <p:cNvSpPr>
            <a:spLocks noGrp="1"/>
          </p:cNvSpPr>
          <p:nvPr>
            <p:ph idx="14"/>
          </p:nvPr>
        </p:nvSpPr>
        <p:spPr>
          <a:xfrm>
            <a:off x="147576" y="919583"/>
            <a:ext cx="5004355" cy="480131"/>
          </a:xfrm>
        </p:spPr>
        <p:txBody>
          <a:bodyPr/>
          <a:lstStyle/>
          <a:p>
            <a:r>
              <a:rPr lang="en-US"/>
              <a:t>Consider:</a:t>
            </a:r>
          </a:p>
        </p:txBody>
      </p:sp>
      <p:sp>
        <p:nvSpPr>
          <p:cNvPr id="4" name="Title 3">
            <a:extLst>
              <a:ext uri="{FF2B5EF4-FFF2-40B4-BE49-F238E27FC236}">
                <a16:creationId xmlns:a16="http://schemas.microsoft.com/office/drawing/2014/main" id="{11815C77-D6D5-A7FC-A963-DDC501B63ED6}"/>
              </a:ext>
            </a:extLst>
          </p:cNvPr>
          <p:cNvSpPr>
            <a:spLocks noGrp="1"/>
          </p:cNvSpPr>
          <p:nvPr>
            <p:ph type="title"/>
          </p:nvPr>
        </p:nvSpPr>
        <p:spPr/>
        <p:txBody>
          <a:bodyPr/>
          <a:lstStyle/>
          <a:p>
            <a:r>
              <a:rPr lang="en-US"/>
              <a:t>CULTURAL COMPETENCY: SELF-REFLECTION</a:t>
            </a:r>
          </a:p>
        </p:txBody>
      </p:sp>
      <p:pic>
        <p:nvPicPr>
          <p:cNvPr id="10" name="Content Placeholder 12" descr="Father pushing disabled son">
            <a:extLst>
              <a:ext uri="{FF2B5EF4-FFF2-40B4-BE49-F238E27FC236}">
                <a16:creationId xmlns:a16="http://schemas.microsoft.com/office/drawing/2014/main" id="{F9965FFE-314E-4037-ABF7-4CDA53EE53E1}"/>
              </a:ext>
            </a:extLst>
          </p:cNvPr>
          <p:cNvPicPr>
            <a:picLocks noGrp="1" noChangeAspect="1"/>
          </p:cNvPicPr>
          <p:nvPr>
            <p:ph idx="13"/>
          </p:nvPr>
        </p:nvPicPr>
        <p:blipFill rotWithShape="1">
          <a:blip r:embed="rId3" cstate="email">
            <a:alphaModFix amt="41000"/>
            <a:extLst>
              <a:ext uri="{28A0092B-C50C-407E-A947-70E740481C1C}">
                <a14:useLocalDpi xmlns:a14="http://schemas.microsoft.com/office/drawing/2010/main"/>
              </a:ext>
            </a:extLst>
          </a:blip>
          <a:srcRect/>
          <a:stretch/>
        </p:blipFill>
        <p:spPr>
          <a:xfrm>
            <a:off x="7364361" y="781610"/>
            <a:ext cx="4827639" cy="6076389"/>
          </a:xfrm>
          <a:effectLst>
            <a:softEdge rad="317500"/>
          </a:effectLst>
        </p:spPr>
      </p:pic>
      <p:sp>
        <p:nvSpPr>
          <p:cNvPr id="3" name="Slide Number Placeholder 2">
            <a:extLst>
              <a:ext uri="{FF2B5EF4-FFF2-40B4-BE49-F238E27FC236}">
                <a16:creationId xmlns:a16="http://schemas.microsoft.com/office/drawing/2014/main" id="{501128D3-A3D3-930D-4AE0-FF50695449EA}"/>
              </a:ext>
            </a:extLst>
          </p:cNvPr>
          <p:cNvSpPr>
            <a:spLocks noGrp="1"/>
          </p:cNvSpPr>
          <p:nvPr>
            <p:ph type="sldNum" sz="quarter" idx="12"/>
          </p:nvPr>
        </p:nvSpPr>
        <p:spPr/>
        <p:txBody>
          <a:bodyPr/>
          <a:lstStyle/>
          <a:p>
            <a:fld id="{DBB69489-DF73-4A76-950F-93D686310CE9}" type="slidenum">
              <a:rPr lang="en-US" smtClean="0"/>
              <a:t>14</a:t>
            </a:fld>
            <a:endParaRPr lang="en-US"/>
          </a:p>
        </p:txBody>
      </p:sp>
    </p:spTree>
    <p:extLst>
      <p:ext uri="{BB962C8B-B14F-4D97-AF65-F5344CB8AC3E}">
        <p14:creationId xmlns:p14="http://schemas.microsoft.com/office/powerpoint/2010/main" val="1909714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1815C77-D6D5-A7FC-A963-DDC501B63ED6}"/>
              </a:ext>
            </a:extLst>
          </p:cNvPr>
          <p:cNvSpPr>
            <a:spLocks noGrp="1"/>
          </p:cNvSpPr>
          <p:nvPr>
            <p:ph type="title"/>
          </p:nvPr>
        </p:nvSpPr>
        <p:spPr/>
        <p:txBody>
          <a:bodyPr/>
          <a:lstStyle/>
          <a:p>
            <a:r>
              <a:rPr lang="en-US"/>
              <a:t>Cultural Competency: KNOWLEDGE CHECK</a:t>
            </a:r>
          </a:p>
        </p:txBody>
      </p:sp>
      <p:sp>
        <p:nvSpPr>
          <p:cNvPr id="5" name="Rectangle 4">
            <a:extLst>
              <a:ext uri="{FF2B5EF4-FFF2-40B4-BE49-F238E27FC236}">
                <a16:creationId xmlns:a16="http://schemas.microsoft.com/office/drawing/2014/main" id="{29FAEE7C-F2EA-70AC-ABB9-BD7AC4CC567A}"/>
              </a:ext>
            </a:extLst>
          </p:cNvPr>
          <p:cNvSpPr/>
          <p:nvPr/>
        </p:nvSpPr>
        <p:spPr>
          <a:xfrm>
            <a:off x="2104600" y="898182"/>
            <a:ext cx="7822872" cy="545816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 name="TextBox 5">
            <a:extLst>
              <a:ext uri="{FF2B5EF4-FFF2-40B4-BE49-F238E27FC236}">
                <a16:creationId xmlns:a16="http://schemas.microsoft.com/office/drawing/2014/main" id="{95D25A27-EFC6-9915-12AD-3CCE7B6781EE}"/>
              </a:ext>
            </a:extLst>
          </p:cNvPr>
          <p:cNvSpPr txBox="1"/>
          <p:nvPr/>
        </p:nvSpPr>
        <p:spPr>
          <a:xfrm>
            <a:off x="3733892" y="3726231"/>
            <a:ext cx="5990211" cy="3369384"/>
          </a:xfrm>
          <a:prstGeom prst="rect">
            <a:avLst/>
          </a:prstGeom>
          <a:noFill/>
        </p:spPr>
        <p:txBody>
          <a:bodyPr wrap="square" lIns="91440" tIns="45720" rIns="91440" bIns="45720" rtlCol="0" anchor="t">
            <a:spAutoFit/>
          </a:bodyPr>
          <a:lstStyle/>
          <a:p>
            <a:pPr marR="0" lvl="0" algn="ctr" defTabSz="914400" rtl="0" eaLnBrk="1" fontAlgn="auto" latinLnBrk="0" hangingPunct="1">
              <a:lnSpc>
                <a:spcPct val="110479"/>
              </a:lnSpc>
              <a:spcBef>
                <a:spcPts val="0"/>
              </a:spcBef>
              <a:spcAft>
                <a:spcPts val="0"/>
              </a:spcAft>
              <a:buClrTx/>
              <a:buSzTx/>
              <a:tabLst/>
              <a:defRPr/>
            </a:pPr>
            <a:r>
              <a:rPr kumimoji="0" lang="en-US" sz="2400" b="1" i="0" u="none" strike="noStrike" kern="1200" cap="none" spc="0" normalizeH="0" baseline="0" noProof="0">
                <a:ln>
                  <a:noFill/>
                </a:ln>
                <a:solidFill>
                  <a:schemeClr val="bg1"/>
                </a:solidFill>
                <a:effectLst/>
                <a:uLnTx/>
                <a:uFillTx/>
                <a:ea typeface="+mn-ea"/>
                <a:cs typeface="+mn-cs"/>
              </a:rPr>
              <a:t>KNOWLEDGE CHECK</a:t>
            </a:r>
            <a:endParaRPr lang="en-US">
              <a:ea typeface="+mn-ea"/>
              <a:cs typeface="+mn-cs"/>
            </a:endParaRPr>
          </a:p>
          <a:p>
            <a:pPr marR="0" lvl="0" algn="ctr" defTabSz="914400" rtl="0" eaLnBrk="1" fontAlgn="auto" latinLnBrk="0" hangingPunct="1">
              <a:spcBef>
                <a:spcPts val="0"/>
              </a:spcBef>
              <a:spcAft>
                <a:spcPts val="0"/>
              </a:spcAft>
              <a:buClrTx/>
              <a:buSzTx/>
              <a:tabLst/>
              <a:defRPr/>
            </a:pPr>
            <a:endParaRPr kumimoji="0" lang="en-US" sz="1000" b="1" i="0" u="none" strike="noStrike" kern="1200" cap="none" spc="0" normalizeH="0" baseline="0" noProof="0">
              <a:ln>
                <a:noFill/>
              </a:ln>
              <a:solidFill>
                <a:schemeClr val="bg1"/>
              </a:solidFill>
              <a:effectLst/>
              <a:uLnTx/>
              <a:uFillTx/>
              <a:ea typeface="+mn-ea"/>
              <a:cs typeface="+mn-cs"/>
            </a:endParaRPr>
          </a:p>
          <a:p>
            <a:pPr marL="342900" indent="-342900">
              <a:buFont typeface="Arial" panose="020B0604020202020204" pitchFamily="34" charset="0"/>
              <a:buChar char="•"/>
              <a:defRPr/>
            </a:pPr>
            <a:r>
              <a:rPr lang="en-US" sz="1700">
                <a:solidFill>
                  <a:schemeClr val="bg1"/>
                </a:solidFill>
              </a:rPr>
              <a:t>What is cultural competence?</a:t>
            </a:r>
          </a:p>
          <a:p>
            <a:pPr marL="285750" indent="-285750">
              <a:buFont typeface="Arial" panose="020B0604020202020204" pitchFamily="34" charset="0"/>
              <a:buChar char="•"/>
              <a:defRPr/>
            </a:pPr>
            <a:endParaRPr lang="en-US" sz="1700">
              <a:solidFill>
                <a:schemeClr val="bg1"/>
              </a:solidFill>
            </a:endParaRPr>
          </a:p>
          <a:p>
            <a:pPr marL="342900" indent="-342900">
              <a:buFont typeface="Arial" panose="020B0604020202020204" pitchFamily="34" charset="0"/>
              <a:buChar char="•"/>
              <a:defRPr/>
            </a:pPr>
            <a:r>
              <a:rPr lang="en-US" sz="1700">
                <a:solidFill>
                  <a:schemeClr val="bg1"/>
                </a:solidFill>
              </a:rPr>
              <a:t>What are the four pillars of cultural competency?</a:t>
            </a:r>
          </a:p>
          <a:p>
            <a:pPr marL="285750" indent="-285750">
              <a:buFont typeface="Arial" panose="020B0604020202020204" pitchFamily="34" charset="0"/>
              <a:buChar char="•"/>
              <a:defRPr/>
            </a:pPr>
            <a:endParaRPr lang="en-US" sz="1700">
              <a:solidFill>
                <a:schemeClr val="bg1"/>
              </a:solidFill>
            </a:endParaRPr>
          </a:p>
          <a:p>
            <a:pPr marL="342900" indent="-342900">
              <a:buFont typeface="Arial" panose="020B0604020202020204" pitchFamily="34" charset="0"/>
              <a:buChar char="•"/>
              <a:defRPr/>
            </a:pPr>
            <a:r>
              <a:rPr lang="en-US" sz="1700">
                <a:solidFill>
                  <a:schemeClr val="bg1"/>
                </a:solidFill>
              </a:rPr>
              <a:t>What is one way you can practice cultural competency when you are coordinating care for a child, youth or young adult with medical complexity?</a:t>
            </a:r>
          </a:p>
          <a:p>
            <a:pPr>
              <a:lnSpc>
                <a:spcPct val="155971"/>
              </a:lnSpc>
              <a:defRPr/>
            </a:pPr>
            <a:endParaRPr lang="en-US" sz="1700">
              <a:solidFill>
                <a:schemeClr val="bg1"/>
              </a:solidFill>
              <a:cs typeface="Calibri" panose="020F0502020204030204"/>
            </a:endParaRPr>
          </a:p>
          <a:p>
            <a:pPr>
              <a:lnSpc>
                <a:spcPct val="155971"/>
              </a:lnSpc>
              <a:defRPr/>
            </a:pPr>
            <a:endParaRPr lang="en-US" sz="1700">
              <a:solidFill>
                <a:schemeClr val="bg1"/>
              </a:solidFill>
              <a:cs typeface="Calibri" panose="020F0502020204030204"/>
            </a:endParaRPr>
          </a:p>
        </p:txBody>
      </p:sp>
      <p:pic>
        <p:nvPicPr>
          <p:cNvPr id="7" name="Picture 6">
            <a:extLst>
              <a:ext uri="{FF2B5EF4-FFF2-40B4-BE49-F238E27FC236}">
                <a16:creationId xmlns:a16="http://schemas.microsoft.com/office/drawing/2014/main" id="{7F97B02C-88FD-C36A-ECBA-39723B071A60}"/>
              </a:ext>
            </a:extLst>
          </p:cNvPr>
          <p:cNvPicPr>
            <a:picLocks noChangeAspect="1"/>
          </p:cNvPicPr>
          <p:nvPr/>
        </p:nvPicPr>
        <p:blipFill rotWithShape="1">
          <a:blip r:embed="rId3" cstate="email">
            <a:alphaModFix amt="85000"/>
            <a:extLst>
              <a:ext uri="{28A0092B-C50C-407E-A947-70E740481C1C}">
                <a14:useLocalDpi xmlns:a14="http://schemas.microsoft.com/office/drawing/2010/main"/>
              </a:ext>
            </a:extLst>
          </a:blip>
          <a:srcRect l="-242"/>
          <a:stretch/>
        </p:blipFill>
        <p:spPr>
          <a:xfrm>
            <a:off x="2085640" y="898182"/>
            <a:ext cx="7841832" cy="2683075"/>
          </a:xfrm>
          <a:prstGeom prst="rect">
            <a:avLst/>
          </a:prstGeom>
        </p:spPr>
      </p:pic>
      <p:sp>
        <p:nvSpPr>
          <p:cNvPr id="8" name="Arrow: Up 29">
            <a:extLst>
              <a:ext uri="{FF2B5EF4-FFF2-40B4-BE49-F238E27FC236}">
                <a16:creationId xmlns:a16="http://schemas.microsoft.com/office/drawing/2014/main" id="{407EA6AC-C9FB-EC6C-795E-59B93F7AA7A0}"/>
              </a:ext>
            </a:extLst>
          </p:cNvPr>
          <p:cNvSpPr/>
          <p:nvPr/>
        </p:nvSpPr>
        <p:spPr>
          <a:xfrm rot="10800000">
            <a:off x="2842327" y="3168598"/>
            <a:ext cx="815271" cy="2952283"/>
          </a:xfrm>
          <a:prstGeom prst="upArrow">
            <a:avLst>
              <a:gd name="adj1" fmla="val 100000"/>
              <a:gd name="adj2" fmla="val 30934"/>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pic>
        <p:nvPicPr>
          <p:cNvPr id="14" name="Graphic 13" descr="Family with boy with solid fill">
            <a:extLst>
              <a:ext uri="{FF2B5EF4-FFF2-40B4-BE49-F238E27FC236}">
                <a16:creationId xmlns:a16="http://schemas.microsoft.com/office/drawing/2014/main" id="{652DAD30-6645-AB4F-A530-1AFB093D2237}"/>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3027753" y="4272046"/>
            <a:ext cx="444419" cy="444419"/>
          </a:xfrm>
          <a:prstGeom prst="rect">
            <a:avLst/>
          </a:prstGeom>
        </p:spPr>
      </p:pic>
      <p:pic>
        <p:nvPicPr>
          <p:cNvPr id="10" name="Graphic 9" descr="Brain in head">
            <a:extLst>
              <a:ext uri="{FF2B5EF4-FFF2-40B4-BE49-F238E27FC236}">
                <a16:creationId xmlns:a16="http://schemas.microsoft.com/office/drawing/2014/main" id="{8C7B6563-0A78-1245-074A-28EF04696AA5}"/>
              </a:ext>
            </a:extLst>
          </p:cNvPr>
          <p:cNvPicPr>
            <a:picLocks noChangeAspect="1"/>
          </p:cNvPicPr>
          <p:nvPr/>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4796552" y="3777446"/>
            <a:ext cx="466358" cy="429528"/>
          </a:xfrm>
          <a:prstGeom prst="rect">
            <a:avLst/>
          </a:prstGeom>
        </p:spPr>
      </p:pic>
      <p:pic>
        <p:nvPicPr>
          <p:cNvPr id="16" name="Graphic 15" descr="Home1 with solid fill">
            <a:extLst>
              <a:ext uri="{FF2B5EF4-FFF2-40B4-BE49-F238E27FC236}">
                <a16:creationId xmlns:a16="http://schemas.microsoft.com/office/drawing/2014/main" id="{B0AD5611-A369-3BBA-91F1-29FF0F57F053}"/>
              </a:ext>
            </a:extLst>
          </p:cNvPr>
          <p:cNvPicPr>
            <a:picLocks noChangeAspect="1"/>
          </p:cNvPicPr>
          <p:nvPr/>
        </p:nvPicPr>
        <p:blipFill>
          <a:blip r:embed="rId8" cstate="email">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3027753" y="4752044"/>
            <a:ext cx="444419" cy="444419"/>
          </a:xfrm>
          <a:prstGeom prst="rect">
            <a:avLst/>
          </a:prstGeom>
        </p:spPr>
      </p:pic>
      <p:pic>
        <p:nvPicPr>
          <p:cNvPr id="18" name="Graphic 17" descr="Care with solid fill">
            <a:extLst>
              <a:ext uri="{FF2B5EF4-FFF2-40B4-BE49-F238E27FC236}">
                <a16:creationId xmlns:a16="http://schemas.microsoft.com/office/drawing/2014/main" id="{DA5D2885-52E0-37DF-7DDB-97F6EB42D385}"/>
              </a:ext>
            </a:extLst>
          </p:cNvPr>
          <p:cNvPicPr>
            <a:picLocks noChangeAspect="1"/>
          </p:cNvPicPr>
          <p:nvPr/>
        </p:nvPicPr>
        <p:blipFill>
          <a:blip r:embed="rId10" cstate="email">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3027753" y="5281641"/>
            <a:ext cx="457200" cy="457200"/>
          </a:xfrm>
          <a:prstGeom prst="rect">
            <a:avLst/>
          </a:prstGeom>
        </p:spPr>
      </p:pic>
      <p:sp>
        <p:nvSpPr>
          <p:cNvPr id="2" name="Slide Number Placeholder 1">
            <a:extLst>
              <a:ext uri="{FF2B5EF4-FFF2-40B4-BE49-F238E27FC236}">
                <a16:creationId xmlns:a16="http://schemas.microsoft.com/office/drawing/2014/main" id="{6440A277-B8F2-B3C1-10A3-ECCFD980FEDC}"/>
              </a:ext>
            </a:extLst>
          </p:cNvPr>
          <p:cNvSpPr>
            <a:spLocks noGrp="1"/>
          </p:cNvSpPr>
          <p:nvPr>
            <p:ph type="sldNum" sz="quarter" idx="12"/>
          </p:nvPr>
        </p:nvSpPr>
        <p:spPr/>
        <p:txBody>
          <a:bodyPr/>
          <a:lstStyle/>
          <a:p>
            <a:fld id="{DBB69489-DF73-4A76-950F-93D686310CE9}" type="slidenum">
              <a:rPr lang="en-US" smtClean="0"/>
              <a:t>15</a:t>
            </a:fld>
            <a:endParaRPr lang="en-US"/>
          </a:p>
        </p:txBody>
      </p:sp>
    </p:spTree>
    <p:extLst>
      <p:ext uri="{BB962C8B-B14F-4D97-AF65-F5344CB8AC3E}">
        <p14:creationId xmlns:p14="http://schemas.microsoft.com/office/powerpoint/2010/main" val="37827651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1815C77-D6D5-A7FC-A963-DDC501B63ED6}"/>
              </a:ext>
            </a:extLst>
          </p:cNvPr>
          <p:cNvSpPr>
            <a:spLocks noGrp="1"/>
          </p:cNvSpPr>
          <p:nvPr>
            <p:ph type="title"/>
          </p:nvPr>
        </p:nvSpPr>
        <p:spPr/>
        <p:txBody>
          <a:bodyPr/>
          <a:lstStyle/>
          <a:p>
            <a:r>
              <a:rPr lang="en-US"/>
              <a:t>Cultural Competency: KNOWLEDGE CHECK Answers</a:t>
            </a:r>
          </a:p>
        </p:txBody>
      </p:sp>
      <p:sp>
        <p:nvSpPr>
          <p:cNvPr id="5" name="Rectangle 4">
            <a:extLst>
              <a:ext uri="{FF2B5EF4-FFF2-40B4-BE49-F238E27FC236}">
                <a16:creationId xmlns:a16="http://schemas.microsoft.com/office/drawing/2014/main" id="{29FAEE7C-F2EA-70AC-ABB9-BD7AC4CC567A}"/>
              </a:ext>
            </a:extLst>
          </p:cNvPr>
          <p:cNvSpPr/>
          <p:nvPr/>
        </p:nvSpPr>
        <p:spPr>
          <a:xfrm>
            <a:off x="1622917" y="898182"/>
            <a:ext cx="8946165" cy="5458168"/>
          </a:xfrm>
          <a:prstGeom prst="rect">
            <a:avLst/>
          </a:prstGeom>
          <a:solidFill>
            <a:srgbClr val="006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solidFill>
            </a:endParaRPr>
          </a:p>
        </p:txBody>
      </p:sp>
      <p:sp>
        <p:nvSpPr>
          <p:cNvPr id="6" name="TextBox 5">
            <a:extLst>
              <a:ext uri="{FF2B5EF4-FFF2-40B4-BE49-F238E27FC236}">
                <a16:creationId xmlns:a16="http://schemas.microsoft.com/office/drawing/2014/main" id="{95D25A27-EFC6-9915-12AD-3CCE7B6781EE}"/>
              </a:ext>
            </a:extLst>
          </p:cNvPr>
          <p:cNvSpPr txBox="1"/>
          <p:nvPr/>
        </p:nvSpPr>
        <p:spPr>
          <a:xfrm>
            <a:off x="6758492" y="3568764"/>
            <a:ext cx="5990211" cy="859274"/>
          </a:xfrm>
          <a:prstGeom prst="rect">
            <a:avLst/>
          </a:prstGeom>
          <a:noFill/>
        </p:spPr>
        <p:txBody>
          <a:bodyPr wrap="square" lIns="91440" tIns="45720" rIns="91440" bIns="45720" rtlCol="0" anchor="t">
            <a:spAutoFit/>
          </a:bodyPr>
          <a:lstStyle/>
          <a:p>
            <a:pPr marR="0" lvl="0" algn="ctr" defTabSz="914400" rtl="0" eaLnBrk="1" fontAlgn="auto" latinLnBrk="0" hangingPunct="1">
              <a:lnSpc>
                <a:spcPct val="110479"/>
              </a:lnSpc>
              <a:spcBef>
                <a:spcPts val="0"/>
              </a:spcBef>
              <a:spcAft>
                <a:spcPts val="0"/>
              </a:spcAft>
              <a:buClrTx/>
              <a:buSzTx/>
              <a:tabLst/>
              <a:defRPr/>
            </a:pPr>
            <a:r>
              <a:rPr kumimoji="0" lang="en-US" sz="2400" b="1" i="0" u="none" strike="noStrike" kern="1200" cap="none" spc="0" normalizeH="0" baseline="0" noProof="0">
                <a:ln>
                  <a:noFill/>
                </a:ln>
                <a:solidFill>
                  <a:schemeClr val="bg1"/>
                </a:solidFill>
                <a:effectLst/>
                <a:uLnTx/>
                <a:uFillTx/>
                <a:ea typeface="+mn-ea"/>
                <a:cs typeface="+mn-cs"/>
              </a:rPr>
              <a:t>ANSWERS</a:t>
            </a:r>
            <a:endParaRPr lang="en-US" sz="2000" b="1" i="0" u="none" strike="noStrike" kern="1200" cap="none" spc="0" normalizeH="0" baseline="0" noProof="0">
              <a:ln>
                <a:noFill/>
              </a:ln>
              <a:solidFill>
                <a:schemeClr val="bg1"/>
              </a:solidFill>
              <a:effectLst/>
              <a:uLnTx/>
              <a:uFillTx/>
              <a:cs typeface="Calibri" panose="020F0502020204030204"/>
            </a:endParaRPr>
          </a:p>
          <a:p>
            <a:pPr>
              <a:lnSpc>
                <a:spcPct val="165719"/>
              </a:lnSpc>
              <a:defRPr/>
            </a:pPr>
            <a:endParaRPr lang="en-US" sz="1600">
              <a:solidFill>
                <a:schemeClr val="bg1"/>
              </a:solidFill>
              <a:cs typeface="Calibri" panose="020F0502020204030204"/>
            </a:endParaRPr>
          </a:p>
        </p:txBody>
      </p:sp>
      <p:pic>
        <p:nvPicPr>
          <p:cNvPr id="7" name="Picture 6">
            <a:extLst>
              <a:ext uri="{FF2B5EF4-FFF2-40B4-BE49-F238E27FC236}">
                <a16:creationId xmlns:a16="http://schemas.microsoft.com/office/drawing/2014/main" id="{7F97B02C-88FD-C36A-ECBA-39723B071A60}"/>
              </a:ext>
            </a:extLst>
          </p:cNvPr>
          <p:cNvPicPr>
            <a:picLocks noChangeAspect="1"/>
          </p:cNvPicPr>
          <p:nvPr/>
        </p:nvPicPr>
        <p:blipFill rotWithShape="1">
          <a:blip r:embed="rId3" cstate="email">
            <a:alphaModFix amt="85000"/>
            <a:extLst>
              <a:ext uri="{28A0092B-C50C-407E-A947-70E740481C1C}">
                <a14:useLocalDpi xmlns:a14="http://schemas.microsoft.com/office/drawing/2010/main"/>
              </a:ext>
            </a:extLst>
          </a:blip>
          <a:srcRect l="-212"/>
          <a:stretch/>
        </p:blipFill>
        <p:spPr>
          <a:xfrm>
            <a:off x="1622916" y="894061"/>
            <a:ext cx="8946165" cy="2683075"/>
          </a:xfrm>
          <a:prstGeom prst="rect">
            <a:avLst/>
          </a:prstGeom>
        </p:spPr>
      </p:pic>
      <p:pic>
        <p:nvPicPr>
          <p:cNvPr id="10" name="Graphic 9" descr="Brain in head">
            <a:extLst>
              <a:ext uri="{FF2B5EF4-FFF2-40B4-BE49-F238E27FC236}">
                <a16:creationId xmlns:a16="http://schemas.microsoft.com/office/drawing/2014/main" id="{8C7B6563-0A78-1245-074A-28EF04696AA5}"/>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8635310" y="3622220"/>
            <a:ext cx="466358" cy="429528"/>
          </a:xfrm>
          <a:prstGeom prst="rect">
            <a:avLst/>
          </a:prstGeom>
        </p:spPr>
      </p:pic>
      <p:grpSp>
        <p:nvGrpSpPr>
          <p:cNvPr id="2" name="Group 1">
            <a:extLst>
              <a:ext uri="{FF2B5EF4-FFF2-40B4-BE49-F238E27FC236}">
                <a16:creationId xmlns:a16="http://schemas.microsoft.com/office/drawing/2014/main" id="{86B2EAC6-3120-0259-A51E-19B7B708FB11}"/>
              </a:ext>
            </a:extLst>
          </p:cNvPr>
          <p:cNvGrpSpPr/>
          <p:nvPr/>
        </p:nvGrpSpPr>
        <p:grpSpPr>
          <a:xfrm>
            <a:off x="1780273" y="3090540"/>
            <a:ext cx="815271" cy="2952283"/>
            <a:chOff x="2842327" y="3168598"/>
            <a:chExt cx="815271" cy="2952283"/>
          </a:xfrm>
        </p:grpSpPr>
        <p:sp>
          <p:nvSpPr>
            <p:cNvPr id="8" name="Arrow: Up 29">
              <a:extLst>
                <a:ext uri="{FF2B5EF4-FFF2-40B4-BE49-F238E27FC236}">
                  <a16:creationId xmlns:a16="http://schemas.microsoft.com/office/drawing/2014/main" id="{407EA6AC-C9FB-EC6C-795E-59B93F7AA7A0}"/>
                </a:ext>
              </a:extLst>
            </p:cNvPr>
            <p:cNvSpPr/>
            <p:nvPr/>
          </p:nvSpPr>
          <p:spPr>
            <a:xfrm rot="10800000">
              <a:off x="2842327" y="3168598"/>
              <a:ext cx="815271" cy="2952283"/>
            </a:xfrm>
            <a:prstGeom prst="upArrow">
              <a:avLst>
                <a:gd name="adj1" fmla="val 100000"/>
                <a:gd name="adj2" fmla="val 30934"/>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pic>
          <p:nvPicPr>
            <p:cNvPr id="14" name="Graphic 13" descr="Family with boy with solid fill">
              <a:extLst>
                <a:ext uri="{FF2B5EF4-FFF2-40B4-BE49-F238E27FC236}">
                  <a16:creationId xmlns:a16="http://schemas.microsoft.com/office/drawing/2014/main" id="{652DAD30-6645-AB4F-A530-1AFB093D2237}"/>
                </a:ext>
              </a:extLst>
            </p:cNvPr>
            <p:cNvPicPr>
              <a:picLocks noChangeAspect="1"/>
            </p:cNvPicPr>
            <p:nvPr/>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3027753" y="4272046"/>
              <a:ext cx="444419" cy="444419"/>
            </a:xfrm>
            <a:prstGeom prst="rect">
              <a:avLst/>
            </a:prstGeom>
          </p:spPr>
        </p:pic>
        <p:pic>
          <p:nvPicPr>
            <p:cNvPr id="16" name="Graphic 15" descr="Home1 with solid fill">
              <a:extLst>
                <a:ext uri="{FF2B5EF4-FFF2-40B4-BE49-F238E27FC236}">
                  <a16:creationId xmlns:a16="http://schemas.microsoft.com/office/drawing/2014/main" id="{B0AD5611-A369-3BBA-91F1-29FF0F57F053}"/>
                </a:ext>
              </a:extLst>
            </p:cNvPr>
            <p:cNvPicPr>
              <a:picLocks noChangeAspect="1"/>
            </p:cNvPicPr>
            <p:nvPr/>
          </p:nvPicPr>
          <p:blipFill>
            <a:blip r:embed="rId8" cstate="email">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3027753" y="4752044"/>
              <a:ext cx="444419" cy="444419"/>
            </a:xfrm>
            <a:prstGeom prst="rect">
              <a:avLst/>
            </a:prstGeom>
          </p:spPr>
        </p:pic>
        <p:pic>
          <p:nvPicPr>
            <p:cNvPr id="18" name="Graphic 17" descr="Care with solid fill">
              <a:extLst>
                <a:ext uri="{FF2B5EF4-FFF2-40B4-BE49-F238E27FC236}">
                  <a16:creationId xmlns:a16="http://schemas.microsoft.com/office/drawing/2014/main" id="{DA5D2885-52E0-37DF-7DDB-97F6EB42D385}"/>
                </a:ext>
              </a:extLst>
            </p:cNvPr>
            <p:cNvPicPr>
              <a:picLocks noChangeAspect="1"/>
            </p:cNvPicPr>
            <p:nvPr/>
          </p:nvPicPr>
          <p:blipFill>
            <a:blip r:embed="rId10" cstate="email">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3027753" y="5281641"/>
              <a:ext cx="457200" cy="457200"/>
            </a:xfrm>
            <a:prstGeom prst="rect">
              <a:avLst/>
            </a:prstGeom>
          </p:spPr>
        </p:pic>
      </p:grpSp>
      <p:sp>
        <p:nvSpPr>
          <p:cNvPr id="11" name="TextBox 10">
            <a:extLst>
              <a:ext uri="{FF2B5EF4-FFF2-40B4-BE49-F238E27FC236}">
                <a16:creationId xmlns:a16="http://schemas.microsoft.com/office/drawing/2014/main" id="{667C2694-FB08-AD68-F8E3-7023B01C80CE}"/>
              </a:ext>
            </a:extLst>
          </p:cNvPr>
          <p:cNvSpPr txBox="1"/>
          <p:nvPr/>
        </p:nvSpPr>
        <p:spPr>
          <a:xfrm>
            <a:off x="2595544" y="3800659"/>
            <a:ext cx="7797612" cy="2677656"/>
          </a:xfrm>
          <a:prstGeom prst="rect">
            <a:avLst/>
          </a:prstGeom>
          <a:noFill/>
        </p:spPr>
        <p:txBody>
          <a:bodyPr wrap="square">
            <a:spAutoFit/>
          </a:bodyPr>
          <a:lstStyle/>
          <a:p>
            <a:pPr marL="342900" indent="-342900">
              <a:buFont typeface="Arial" panose="020B0604020202020204" pitchFamily="34" charset="0"/>
              <a:buChar char="•"/>
              <a:defRPr/>
            </a:pPr>
            <a:r>
              <a:rPr lang="en-US" sz="1400">
                <a:solidFill>
                  <a:schemeClr val="bg1"/>
                </a:solidFill>
              </a:rPr>
              <a:t>What is cultural competence?</a:t>
            </a:r>
          </a:p>
          <a:p>
            <a:pPr marL="800100" lvl="1" indent="-342900">
              <a:buFont typeface="Arial" panose="020B0604020202020204" pitchFamily="34" charset="0"/>
              <a:buChar char="•"/>
              <a:defRPr/>
            </a:pPr>
            <a:r>
              <a:rPr lang="en-US" sz="1400" b="1">
                <a:solidFill>
                  <a:schemeClr val="bg1"/>
                </a:solidFill>
              </a:rPr>
              <a:t>The ability to collaborate effectively with individuals from different cultures; and such competence improves healthcare experiences and outcomes.</a:t>
            </a:r>
            <a:endParaRPr lang="en-US" sz="1400">
              <a:solidFill>
                <a:schemeClr val="bg1"/>
              </a:solidFill>
            </a:endParaRPr>
          </a:p>
          <a:p>
            <a:pPr marL="285750" indent="-285750">
              <a:buFont typeface="Arial" panose="020B0604020202020204" pitchFamily="34" charset="0"/>
              <a:buChar char="•"/>
              <a:defRPr/>
            </a:pPr>
            <a:endParaRPr lang="en-US" sz="1400">
              <a:solidFill>
                <a:schemeClr val="bg1"/>
              </a:solidFill>
            </a:endParaRPr>
          </a:p>
          <a:p>
            <a:pPr marL="342900" indent="-342900">
              <a:buFont typeface="Arial" panose="020B0604020202020204" pitchFamily="34" charset="0"/>
              <a:buChar char="•"/>
              <a:defRPr/>
            </a:pPr>
            <a:r>
              <a:rPr lang="en-US" sz="1400">
                <a:solidFill>
                  <a:schemeClr val="bg1"/>
                </a:solidFill>
              </a:rPr>
              <a:t>What are the four pillars of cultural competency?</a:t>
            </a:r>
          </a:p>
          <a:p>
            <a:pPr marL="800100" lvl="1" indent="-342900">
              <a:buFont typeface="Arial" panose="020B0604020202020204" pitchFamily="34" charset="0"/>
              <a:buChar char="•"/>
              <a:defRPr/>
            </a:pPr>
            <a:r>
              <a:rPr lang="en-US" sz="1400" b="1">
                <a:solidFill>
                  <a:schemeClr val="bg1"/>
                </a:solidFill>
              </a:rPr>
              <a:t>Awareness, Attitude, Knowledge, Skills</a:t>
            </a:r>
          </a:p>
          <a:p>
            <a:pPr marL="285750" indent="-285750">
              <a:buFont typeface="Arial" panose="020B0604020202020204" pitchFamily="34" charset="0"/>
              <a:buChar char="•"/>
              <a:defRPr/>
            </a:pPr>
            <a:endParaRPr lang="en-US" sz="1400">
              <a:solidFill>
                <a:schemeClr val="bg1"/>
              </a:solidFill>
            </a:endParaRPr>
          </a:p>
          <a:p>
            <a:pPr marL="342900" indent="-342900">
              <a:buFont typeface="Arial" panose="020B0604020202020204" pitchFamily="34" charset="0"/>
              <a:buChar char="•"/>
              <a:defRPr/>
            </a:pPr>
            <a:r>
              <a:rPr lang="en-US" sz="1400">
                <a:solidFill>
                  <a:schemeClr val="bg1"/>
                </a:solidFill>
              </a:rPr>
              <a:t>What is one way you can practice cultural competency when you are coordinating care for a child, youth, or young adult with medical complexity?</a:t>
            </a:r>
          </a:p>
          <a:p>
            <a:pPr marL="800100" lvl="1" indent="-342900">
              <a:buFont typeface="Arial" panose="020B0604020202020204" pitchFamily="34" charset="0"/>
              <a:buChar char="•"/>
              <a:defRPr/>
            </a:pPr>
            <a:r>
              <a:rPr lang="en-US" sz="1400" b="1">
                <a:solidFill>
                  <a:schemeClr val="bg1"/>
                </a:solidFill>
              </a:rPr>
              <a:t>Avoid imposing your values on others, recognize cultural differences that may impact family preferences and goals, and use visual aids to promote understanding are just some ways.</a:t>
            </a:r>
          </a:p>
          <a:p>
            <a:pPr marL="800100" lvl="1" indent="-342900">
              <a:buFont typeface="Arial" panose="020B0604020202020204" pitchFamily="34" charset="0"/>
              <a:buChar char="•"/>
              <a:defRPr/>
            </a:pPr>
            <a:endParaRPr lang="en-US" sz="1400"/>
          </a:p>
        </p:txBody>
      </p:sp>
      <p:sp>
        <p:nvSpPr>
          <p:cNvPr id="3" name="Slide Number Placeholder 2">
            <a:extLst>
              <a:ext uri="{FF2B5EF4-FFF2-40B4-BE49-F238E27FC236}">
                <a16:creationId xmlns:a16="http://schemas.microsoft.com/office/drawing/2014/main" id="{4AF05D24-0807-172E-9C42-3AD4C33700F7}"/>
              </a:ext>
            </a:extLst>
          </p:cNvPr>
          <p:cNvSpPr>
            <a:spLocks noGrp="1"/>
          </p:cNvSpPr>
          <p:nvPr>
            <p:ph type="sldNum" sz="quarter" idx="12"/>
          </p:nvPr>
        </p:nvSpPr>
        <p:spPr/>
        <p:txBody>
          <a:bodyPr/>
          <a:lstStyle/>
          <a:p>
            <a:fld id="{DBB69489-DF73-4A76-950F-93D686310CE9}" type="slidenum">
              <a:rPr lang="en-US" smtClean="0"/>
              <a:t>16</a:t>
            </a:fld>
            <a:endParaRPr lang="en-US"/>
          </a:p>
        </p:txBody>
      </p:sp>
    </p:spTree>
    <p:extLst>
      <p:ext uri="{BB962C8B-B14F-4D97-AF65-F5344CB8AC3E}">
        <p14:creationId xmlns:p14="http://schemas.microsoft.com/office/powerpoint/2010/main" val="40801498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99D3AEFA-E299-ABAD-B216-33CBFF9686EA}"/>
              </a:ext>
            </a:extLst>
          </p:cNvPr>
          <p:cNvSpPr txBox="1">
            <a:spLocks/>
          </p:cNvSpPr>
          <p:nvPr/>
        </p:nvSpPr>
        <p:spPr>
          <a:xfrm>
            <a:off x="5807075" y="2355625"/>
            <a:ext cx="5607050" cy="311626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7200">
                <a:solidFill>
                  <a:schemeClr val="tx2"/>
                </a:solidFill>
              </a:rPr>
              <a:t>Family – Centered Care</a:t>
            </a:r>
          </a:p>
        </p:txBody>
      </p:sp>
      <p:sp>
        <p:nvSpPr>
          <p:cNvPr id="2" name="Slide Number Placeholder 1">
            <a:extLst>
              <a:ext uri="{FF2B5EF4-FFF2-40B4-BE49-F238E27FC236}">
                <a16:creationId xmlns:a16="http://schemas.microsoft.com/office/drawing/2014/main" id="{0F86A998-48E7-E157-DE1E-E10D39ED5C70}"/>
              </a:ext>
            </a:extLst>
          </p:cNvPr>
          <p:cNvSpPr>
            <a:spLocks noGrp="1"/>
          </p:cNvSpPr>
          <p:nvPr>
            <p:ph type="sldNum" sz="quarter" idx="12"/>
          </p:nvPr>
        </p:nvSpPr>
        <p:spPr/>
        <p:txBody>
          <a:bodyPr/>
          <a:lstStyle/>
          <a:p>
            <a:fld id="{DBB69489-DF73-4A76-950F-93D686310CE9}" type="slidenum">
              <a:rPr lang="en-US" smtClean="0"/>
              <a:t>17</a:t>
            </a:fld>
            <a:endParaRPr lang="en-US"/>
          </a:p>
        </p:txBody>
      </p:sp>
    </p:spTree>
    <p:extLst>
      <p:ext uri="{BB962C8B-B14F-4D97-AF65-F5344CB8AC3E}">
        <p14:creationId xmlns:p14="http://schemas.microsoft.com/office/powerpoint/2010/main" val="23448942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Hands forming circle">
            <a:extLst>
              <a:ext uri="{FF2B5EF4-FFF2-40B4-BE49-F238E27FC236}">
                <a16:creationId xmlns:a16="http://schemas.microsoft.com/office/drawing/2014/main" id="{0075C582-E415-868C-91F6-44FD69E6FA6E}"/>
              </a:ext>
            </a:extLst>
          </p:cNvPr>
          <p:cNvPicPr>
            <a:picLocks noChangeAspect="1"/>
          </p:cNvPicPr>
          <p:nvPr/>
        </p:nvPicPr>
        <p:blipFill>
          <a:blip r:embed="rId3" cstate="email">
            <a:alphaModFix amt="24000"/>
            <a:extLst>
              <a:ext uri="{28A0092B-C50C-407E-A947-70E740481C1C}">
                <a14:useLocalDpi xmlns:a14="http://schemas.microsoft.com/office/drawing/2010/main"/>
              </a:ext>
            </a:extLst>
          </a:blip>
          <a:srcRect/>
          <a:stretch/>
        </p:blipFill>
        <p:spPr>
          <a:xfrm>
            <a:off x="6096000" y="762000"/>
            <a:ext cx="6096001" cy="6096000"/>
          </a:xfrm>
          <a:prstGeom prst="rect">
            <a:avLst/>
          </a:prstGeom>
        </p:spPr>
      </p:pic>
      <p:sp>
        <p:nvSpPr>
          <p:cNvPr id="4" name="Title 3">
            <a:extLst>
              <a:ext uri="{FF2B5EF4-FFF2-40B4-BE49-F238E27FC236}">
                <a16:creationId xmlns:a16="http://schemas.microsoft.com/office/drawing/2014/main" id="{2738CA88-38DA-08B1-858D-E7379671FC41}"/>
              </a:ext>
            </a:extLst>
          </p:cNvPr>
          <p:cNvSpPr>
            <a:spLocks noGrp="1"/>
          </p:cNvSpPr>
          <p:nvPr>
            <p:ph type="title"/>
          </p:nvPr>
        </p:nvSpPr>
        <p:spPr>
          <a:xfrm>
            <a:off x="838199" y="384128"/>
            <a:ext cx="10515601" cy="276999"/>
          </a:xfrm>
        </p:spPr>
        <p:txBody>
          <a:bodyPr/>
          <a:lstStyle/>
          <a:p>
            <a:r>
              <a:rPr lang="en-US"/>
              <a:t>Family-Centered Care: Definition</a:t>
            </a:r>
          </a:p>
        </p:txBody>
      </p:sp>
      <p:sp>
        <p:nvSpPr>
          <p:cNvPr id="14" name="Content Placeholder 1">
            <a:extLst>
              <a:ext uri="{FF2B5EF4-FFF2-40B4-BE49-F238E27FC236}">
                <a16:creationId xmlns:a16="http://schemas.microsoft.com/office/drawing/2014/main" id="{0736F54A-6B56-637B-3BE6-794EFD0761B8}"/>
              </a:ext>
            </a:extLst>
          </p:cNvPr>
          <p:cNvSpPr>
            <a:spLocks noGrp="1"/>
          </p:cNvSpPr>
          <p:nvPr>
            <p:ph idx="1"/>
          </p:nvPr>
        </p:nvSpPr>
        <p:spPr>
          <a:xfrm>
            <a:off x="421509" y="2100814"/>
            <a:ext cx="6253318" cy="2413314"/>
          </a:xfrm>
          <a:solidFill>
            <a:schemeClr val="bg1">
              <a:lumMod val="85000"/>
              <a:alpha val="63572"/>
            </a:schemeClr>
          </a:solidFill>
          <a:ln>
            <a:solidFill>
              <a:schemeClr val="bg2">
                <a:lumMod val="75000"/>
              </a:schemeClr>
            </a:solidFill>
          </a:ln>
          <a:effectLst>
            <a:outerShdw blurRad="50800" dist="38100" dir="2700000" algn="tl" rotWithShape="0">
              <a:prstClr val="black">
                <a:alpha val="40000"/>
              </a:prstClr>
            </a:outerShdw>
          </a:effectLst>
        </p:spPr>
        <p:txBody>
          <a:bodyPr>
            <a:normAutofit/>
          </a:bodyPr>
          <a:lstStyle/>
          <a:p>
            <a:pPr marL="0" indent="-3175">
              <a:buNone/>
            </a:pPr>
            <a:r>
              <a:rPr lang="en-US" sz="2400" b="1">
                <a:solidFill>
                  <a:schemeClr val="accent1"/>
                </a:solidFill>
              </a:rPr>
              <a:t>Family-Centered Care </a:t>
            </a:r>
            <a:r>
              <a:rPr lang="en-US" sz="2400"/>
              <a:t>is a way of providing services that assures the health and well-being of children and their families through respectful family/professional partnerships. It honors the strengths, cultures, traditions, and expertise that families and professionals bring to this relationship.</a:t>
            </a:r>
            <a:r>
              <a:rPr lang="en-US" sz="2400" baseline="30000"/>
              <a:t>1</a:t>
            </a:r>
          </a:p>
          <a:p>
            <a:pPr marL="457200" lvl="1" indent="0">
              <a:buNone/>
            </a:pPr>
            <a:endParaRPr lang="en-US">
              <a:solidFill>
                <a:schemeClr val="tx1"/>
              </a:solidFill>
            </a:endParaRPr>
          </a:p>
          <a:p>
            <a:pPr marL="457200" lvl="1" indent="0">
              <a:buNone/>
            </a:pPr>
            <a:endParaRPr lang="en-US"/>
          </a:p>
          <a:p>
            <a:pPr marL="457200" lvl="1" indent="0">
              <a:buNone/>
            </a:pPr>
            <a:endParaRPr lang="en-US"/>
          </a:p>
          <a:p>
            <a:endParaRPr lang="en-US"/>
          </a:p>
          <a:p>
            <a:endParaRPr lang="en-US"/>
          </a:p>
        </p:txBody>
      </p:sp>
      <p:sp>
        <p:nvSpPr>
          <p:cNvPr id="9" name="Text Placeholder 4">
            <a:extLst>
              <a:ext uri="{FF2B5EF4-FFF2-40B4-BE49-F238E27FC236}">
                <a16:creationId xmlns:a16="http://schemas.microsoft.com/office/drawing/2014/main" id="{568F5BBF-227A-8238-75D7-D619BDFE108F}"/>
              </a:ext>
            </a:extLst>
          </p:cNvPr>
          <p:cNvSpPr txBox="1">
            <a:spLocks/>
          </p:cNvSpPr>
          <p:nvPr/>
        </p:nvSpPr>
        <p:spPr>
          <a:xfrm>
            <a:off x="312174" y="6037262"/>
            <a:ext cx="10515600" cy="365125"/>
          </a:xfrm>
          <a:prstGeom prst="rect">
            <a:avLst/>
          </a:prstGeom>
        </p:spPr>
        <p:txBody>
          <a:bodyPr vert="horz" lIns="91440" tIns="45720" rIns="91440" bIns="45720" rtlCol="0" anchor="b" anchorCtr="0">
            <a:noAutofit/>
          </a:bodyPr>
          <a:lstStyle>
            <a:lvl1pPr marL="0" indent="0" algn="l" defTabSz="914400" rtl="0" eaLnBrk="1" latinLnBrk="0" hangingPunct="1">
              <a:lnSpc>
                <a:spcPct val="90000"/>
              </a:lnSpc>
              <a:spcBef>
                <a:spcPts val="1000"/>
              </a:spcBef>
              <a:buFont typeface="Arial" panose="020B0604020202020204" pitchFamily="34" charset="0"/>
              <a:buNone/>
              <a:defRPr sz="10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1.  Family Voices. Family-Centered Care. </a:t>
            </a:r>
            <a:r>
              <a:rPr lang="en-US">
                <a:hlinkClick r:id="rId4"/>
              </a:rPr>
              <a:t>https://familyvoices.org/familycenteredcare/</a:t>
            </a:r>
            <a:r>
              <a:rPr lang="en-US"/>
              <a:t> </a:t>
            </a:r>
          </a:p>
        </p:txBody>
      </p:sp>
      <p:sp>
        <p:nvSpPr>
          <p:cNvPr id="2" name="Slide Number Placeholder 1">
            <a:extLst>
              <a:ext uri="{FF2B5EF4-FFF2-40B4-BE49-F238E27FC236}">
                <a16:creationId xmlns:a16="http://schemas.microsoft.com/office/drawing/2014/main" id="{1EEFA47A-BE16-0CCF-86EB-4B5E2801FF20}"/>
              </a:ext>
            </a:extLst>
          </p:cNvPr>
          <p:cNvSpPr>
            <a:spLocks noGrp="1"/>
          </p:cNvSpPr>
          <p:nvPr>
            <p:ph type="sldNum" sz="quarter" idx="12"/>
          </p:nvPr>
        </p:nvSpPr>
        <p:spPr/>
        <p:txBody>
          <a:bodyPr/>
          <a:lstStyle/>
          <a:p>
            <a:fld id="{DBB69489-DF73-4A76-950F-93D686310CE9}" type="slidenum">
              <a:rPr lang="en-US" smtClean="0"/>
              <a:t>18</a:t>
            </a:fld>
            <a:endParaRPr lang="en-US"/>
          </a:p>
        </p:txBody>
      </p:sp>
    </p:spTree>
    <p:extLst>
      <p:ext uri="{BB962C8B-B14F-4D97-AF65-F5344CB8AC3E}">
        <p14:creationId xmlns:p14="http://schemas.microsoft.com/office/powerpoint/2010/main" val="33942805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1815C77-D6D5-A7FC-A963-DDC501B63ED6}"/>
              </a:ext>
            </a:extLst>
          </p:cNvPr>
          <p:cNvSpPr>
            <a:spLocks noGrp="1"/>
          </p:cNvSpPr>
          <p:nvPr>
            <p:ph type="title"/>
          </p:nvPr>
        </p:nvSpPr>
        <p:spPr>
          <a:xfrm>
            <a:off x="838198" y="372411"/>
            <a:ext cx="10515601" cy="276999"/>
          </a:xfrm>
        </p:spPr>
        <p:txBody>
          <a:bodyPr/>
          <a:lstStyle/>
          <a:p>
            <a:r>
              <a:rPr lang="en-US"/>
              <a:t>FAMILY-CENTERED CARE: PRINCIPLES for COORDINATING CARE FOR CYSHCN</a:t>
            </a:r>
          </a:p>
        </p:txBody>
      </p:sp>
      <p:sp>
        <p:nvSpPr>
          <p:cNvPr id="5" name="Text Placeholder 4">
            <a:extLst>
              <a:ext uri="{FF2B5EF4-FFF2-40B4-BE49-F238E27FC236}">
                <a16:creationId xmlns:a16="http://schemas.microsoft.com/office/drawing/2014/main" id="{930419A1-7817-D49D-F0A6-AC7763F1BFFF}"/>
              </a:ext>
            </a:extLst>
          </p:cNvPr>
          <p:cNvSpPr>
            <a:spLocks noGrp="1"/>
          </p:cNvSpPr>
          <p:nvPr>
            <p:ph type="body" sz="quarter" idx="13"/>
          </p:nvPr>
        </p:nvSpPr>
        <p:spPr/>
        <p:txBody>
          <a:bodyPr>
            <a:noAutofit/>
          </a:bodyPr>
          <a:lstStyle/>
          <a:p>
            <a:r>
              <a:rPr lang="en-US"/>
              <a:t>Adapted from Family Voices. Family-Centered Care. </a:t>
            </a:r>
            <a:r>
              <a:rPr lang="en-US">
                <a:hlinkClick r:id="rId3"/>
              </a:rPr>
              <a:t>https://familyvoices.org/familycenteredcare/</a:t>
            </a:r>
            <a:r>
              <a:rPr lang="en-US"/>
              <a:t> </a:t>
            </a:r>
          </a:p>
        </p:txBody>
      </p:sp>
      <p:graphicFrame>
        <p:nvGraphicFramePr>
          <p:cNvPr id="6" name="Diagram 5">
            <a:extLst>
              <a:ext uri="{FF2B5EF4-FFF2-40B4-BE49-F238E27FC236}">
                <a16:creationId xmlns:a16="http://schemas.microsoft.com/office/drawing/2014/main" id="{E2EB2EE5-FB91-96E6-C9F4-2049DC25BD50}"/>
              </a:ext>
            </a:extLst>
          </p:cNvPr>
          <p:cNvGraphicFramePr/>
          <p:nvPr>
            <p:extLst>
              <p:ext uri="{D42A27DB-BD31-4B8C-83A1-F6EECF244321}">
                <p14:modId xmlns:p14="http://schemas.microsoft.com/office/powerpoint/2010/main" val="3425381518"/>
              </p:ext>
            </p:extLst>
          </p:nvPr>
        </p:nvGraphicFramePr>
        <p:xfrm>
          <a:off x="1620404" y="1028700"/>
          <a:ext cx="8951191" cy="486251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 name="Slide Number Placeholder 1">
            <a:extLst>
              <a:ext uri="{FF2B5EF4-FFF2-40B4-BE49-F238E27FC236}">
                <a16:creationId xmlns:a16="http://schemas.microsoft.com/office/drawing/2014/main" id="{13E71E19-5912-25B9-B278-FC6244C3656D}"/>
              </a:ext>
            </a:extLst>
          </p:cNvPr>
          <p:cNvSpPr>
            <a:spLocks noGrp="1"/>
          </p:cNvSpPr>
          <p:nvPr>
            <p:ph type="sldNum" sz="quarter" idx="12"/>
          </p:nvPr>
        </p:nvSpPr>
        <p:spPr/>
        <p:txBody>
          <a:bodyPr/>
          <a:lstStyle/>
          <a:p>
            <a:fld id="{DBB69489-DF73-4A76-950F-93D686310CE9}" type="slidenum">
              <a:rPr lang="en-US" smtClean="0"/>
              <a:t>19</a:t>
            </a:fld>
            <a:endParaRPr lang="en-US"/>
          </a:p>
        </p:txBody>
      </p:sp>
    </p:spTree>
    <p:extLst>
      <p:ext uri="{BB962C8B-B14F-4D97-AF65-F5344CB8AC3E}">
        <p14:creationId xmlns:p14="http://schemas.microsoft.com/office/powerpoint/2010/main" val="26521228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79451B8-0180-3A3F-64AA-CED236B97A17}"/>
              </a:ext>
            </a:extLst>
          </p:cNvPr>
          <p:cNvSpPr>
            <a:spLocks noGrp="1"/>
          </p:cNvSpPr>
          <p:nvPr>
            <p:ph type="title"/>
          </p:nvPr>
        </p:nvSpPr>
        <p:spPr>
          <a:xfrm>
            <a:off x="382138" y="235560"/>
            <a:ext cx="10515601" cy="387798"/>
          </a:xfrm>
        </p:spPr>
        <p:txBody>
          <a:bodyPr/>
          <a:lstStyle/>
          <a:p>
            <a:r>
              <a:rPr lang="en-US" sz="2800"/>
              <a:t>Background</a:t>
            </a:r>
          </a:p>
        </p:txBody>
      </p:sp>
      <p:sp>
        <p:nvSpPr>
          <p:cNvPr id="3" name="Rectangle 2">
            <a:extLst>
              <a:ext uri="{FF2B5EF4-FFF2-40B4-BE49-F238E27FC236}">
                <a16:creationId xmlns:a16="http://schemas.microsoft.com/office/drawing/2014/main" id="{5B1432E3-B17E-853F-925C-C07A52812FB2}"/>
              </a:ext>
            </a:extLst>
          </p:cNvPr>
          <p:cNvSpPr/>
          <p:nvPr/>
        </p:nvSpPr>
        <p:spPr>
          <a:xfrm>
            <a:off x="660971" y="878088"/>
            <a:ext cx="10870058" cy="5306955"/>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6" name="TextBox 5">
            <a:extLst>
              <a:ext uri="{FF2B5EF4-FFF2-40B4-BE49-F238E27FC236}">
                <a16:creationId xmlns:a16="http://schemas.microsoft.com/office/drawing/2014/main" id="{600C83DB-5472-A2EF-7925-95AC7CEEB231}"/>
              </a:ext>
            </a:extLst>
          </p:cNvPr>
          <p:cNvSpPr txBox="1"/>
          <p:nvPr/>
        </p:nvSpPr>
        <p:spPr>
          <a:xfrm>
            <a:off x="814655" y="2131181"/>
            <a:ext cx="10562690" cy="280076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200">
                <a:solidFill>
                  <a:prstClr val="black"/>
                </a:solidFill>
                <a:latin typeface="Calibri" panose="020F0502020204030204"/>
              </a:rPr>
              <a:t>The State of Florida has a long history of advancing the health and wellbeing of its most vulnerable populations. In Medicaid, as managed care became more prominent, this included robust service requirements, expanded benefits, and heightened care coordination expectations for children with medical complexity. AHCA continues to build a system of care in Florida that offers person- and family-centered, individualized care, while identifying ways to promote optimal health outcomes for children with Complex Medical Needs. This training is one way to continue to strengthen the system of care in Florida by building the knowledge and capabilities of Florida’s Care Coordinators. </a:t>
            </a:r>
            <a:endParaRPr kumimoji="0" lang="en-US" sz="2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Freeform 37">
            <a:extLst>
              <a:ext uri="{FF2B5EF4-FFF2-40B4-BE49-F238E27FC236}">
                <a16:creationId xmlns:a16="http://schemas.microsoft.com/office/drawing/2014/main" id="{8FF0FCCD-21E1-D3FE-65BE-EC6CB020FFB4}"/>
              </a:ext>
            </a:extLst>
          </p:cNvPr>
          <p:cNvSpPr>
            <a:spLocks/>
          </p:cNvSpPr>
          <p:nvPr/>
        </p:nvSpPr>
        <p:spPr bwMode="auto">
          <a:xfrm>
            <a:off x="6096000" y="857068"/>
            <a:ext cx="5435029" cy="5218756"/>
          </a:xfrm>
          <a:custGeom>
            <a:avLst/>
            <a:gdLst>
              <a:gd name="T0" fmla="*/ 560 w 985"/>
              <a:gd name="T1" fmla="*/ 0 h 842"/>
              <a:gd name="T2" fmla="*/ 506 w 985"/>
              <a:gd name="T3" fmla="*/ 0 h 842"/>
              <a:gd name="T4" fmla="*/ 497 w 985"/>
              <a:gd name="T5" fmla="*/ 50 h 842"/>
              <a:gd name="T6" fmla="*/ 481 w 985"/>
              <a:gd name="T7" fmla="*/ 23 h 842"/>
              <a:gd name="T8" fmla="*/ 246 w 985"/>
              <a:gd name="T9" fmla="*/ 50 h 842"/>
              <a:gd name="T10" fmla="*/ 237 w 985"/>
              <a:gd name="T11" fmla="*/ 29 h 842"/>
              <a:gd name="T12" fmla="*/ 0 w 985"/>
              <a:gd name="T13" fmla="*/ 61 h 842"/>
              <a:gd name="T14" fmla="*/ 16 w 985"/>
              <a:gd name="T15" fmla="*/ 95 h 842"/>
              <a:gd name="T16" fmla="*/ 29 w 985"/>
              <a:gd name="T17" fmla="*/ 113 h 842"/>
              <a:gd name="T18" fmla="*/ 60 w 985"/>
              <a:gd name="T19" fmla="*/ 104 h 842"/>
              <a:gd name="T20" fmla="*/ 64 w 985"/>
              <a:gd name="T21" fmla="*/ 108 h 842"/>
              <a:gd name="T22" fmla="*/ 114 w 985"/>
              <a:gd name="T23" fmla="*/ 92 h 842"/>
              <a:gd name="T24" fmla="*/ 183 w 985"/>
              <a:gd name="T25" fmla="*/ 108 h 842"/>
              <a:gd name="T26" fmla="*/ 230 w 985"/>
              <a:gd name="T27" fmla="*/ 152 h 842"/>
              <a:gd name="T28" fmla="*/ 320 w 985"/>
              <a:gd name="T29" fmla="*/ 131 h 842"/>
              <a:gd name="T30" fmla="*/ 314 w 985"/>
              <a:gd name="T31" fmla="*/ 108 h 842"/>
              <a:gd name="T32" fmla="*/ 349 w 985"/>
              <a:gd name="T33" fmla="*/ 104 h 842"/>
              <a:gd name="T34" fmla="*/ 460 w 985"/>
              <a:gd name="T35" fmla="*/ 195 h 842"/>
              <a:gd name="T36" fmla="*/ 503 w 985"/>
              <a:gd name="T37" fmla="*/ 335 h 842"/>
              <a:gd name="T38" fmla="*/ 563 w 985"/>
              <a:gd name="T39" fmla="*/ 410 h 842"/>
              <a:gd name="T40" fmla="*/ 707 w 985"/>
              <a:gd name="T41" fmla="*/ 546 h 842"/>
              <a:gd name="T42" fmla="*/ 746 w 985"/>
              <a:gd name="T43" fmla="*/ 524 h 842"/>
              <a:gd name="T44" fmla="*/ 753 w 985"/>
              <a:gd name="T45" fmla="*/ 518 h 842"/>
              <a:gd name="T46" fmla="*/ 752 w 985"/>
              <a:gd name="T47" fmla="*/ 550 h 842"/>
              <a:gd name="T48" fmla="*/ 686 w 985"/>
              <a:gd name="T49" fmla="*/ 616 h 842"/>
              <a:gd name="T50" fmla="*/ 750 w 985"/>
              <a:gd name="T51" fmla="*/ 577 h 842"/>
              <a:gd name="T52" fmla="*/ 753 w 985"/>
              <a:gd name="T53" fmla="*/ 518 h 842"/>
              <a:gd name="T54" fmla="*/ 753 w 985"/>
              <a:gd name="T55" fmla="*/ 357 h 842"/>
              <a:gd name="T56" fmla="*/ 683 w 985"/>
              <a:gd name="T57" fmla="*/ 239 h 842"/>
              <a:gd name="T58" fmla="*/ 673 w 985"/>
              <a:gd name="T59" fmla="*/ 232 h 842"/>
              <a:gd name="T60" fmla="*/ 673 w 985"/>
              <a:gd name="T61" fmla="*/ 204 h 842"/>
              <a:gd name="T62" fmla="*/ 579 w 985"/>
              <a:gd name="T63" fmla="*/ 81 h 842"/>
              <a:gd name="T64" fmla="*/ 560 w 985"/>
              <a:gd name="T65" fmla="*/ 0 h 84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985"/>
              <a:gd name="T100" fmla="*/ 0 h 842"/>
              <a:gd name="T101" fmla="*/ 985 w 985"/>
              <a:gd name="T102" fmla="*/ 842 h 84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985" h="842">
                <a:moveTo>
                  <a:pt x="731" y="0"/>
                </a:moveTo>
                <a:lnTo>
                  <a:pt x="661" y="0"/>
                </a:lnTo>
                <a:lnTo>
                  <a:pt x="649" y="68"/>
                </a:lnTo>
                <a:lnTo>
                  <a:pt x="628" y="31"/>
                </a:lnTo>
                <a:lnTo>
                  <a:pt x="321" y="68"/>
                </a:lnTo>
                <a:lnTo>
                  <a:pt x="309" y="39"/>
                </a:lnTo>
                <a:lnTo>
                  <a:pt x="0" y="83"/>
                </a:lnTo>
                <a:lnTo>
                  <a:pt x="21" y="130"/>
                </a:lnTo>
                <a:lnTo>
                  <a:pt x="38" y="154"/>
                </a:lnTo>
                <a:lnTo>
                  <a:pt x="78" y="142"/>
                </a:lnTo>
                <a:lnTo>
                  <a:pt x="83" y="147"/>
                </a:lnTo>
                <a:lnTo>
                  <a:pt x="149" y="126"/>
                </a:lnTo>
                <a:lnTo>
                  <a:pt x="239" y="147"/>
                </a:lnTo>
                <a:lnTo>
                  <a:pt x="301" y="207"/>
                </a:lnTo>
                <a:lnTo>
                  <a:pt x="418" y="179"/>
                </a:lnTo>
                <a:lnTo>
                  <a:pt x="410" y="147"/>
                </a:lnTo>
                <a:lnTo>
                  <a:pt x="456" y="142"/>
                </a:lnTo>
                <a:lnTo>
                  <a:pt x="601" y="266"/>
                </a:lnTo>
                <a:lnTo>
                  <a:pt x="657" y="457"/>
                </a:lnTo>
                <a:lnTo>
                  <a:pt x="735" y="560"/>
                </a:lnTo>
                <a:lnTo>
                  <a:pt x="924" y="745"/>
                </a:lnTo>
                <a:lnTo>
                  <a:pt x="974" y="715"/>
                </a:lnTo>
                <a:lnTo>
                  <a:pt x="984" y="707"/>
                </a:lnTo>
                <a:lnTo>
                  <a:pt x="983" y="750"/>
                </a:lnTo>
                <a:lnTo>
                  <a:pt x="896" y="841"/>
                </a:lnTo>
                <a:lnTo>
                  <a:pt x="980" y="788"/>
                </a:lnTo>
                <a:lnTo>
                  <a:pt x="984" y="707"/>
                </a:lnTo>
                <a:lnTo>
                  <a:pt x="984" y="487"/>
                </a:lnTo>
                <a:lnTo>
                  <a:pt x="892" y="326"/>
                </a:lnTo>
                <a:lnTo>
                  <a:pt x="879" y="316"/>
                </a:lnTo>
                <a:lnTo>
                  <a:pt x="879" y="279"/>
                </a:lnTo>
                <a:lnTo>
                  <a:pt x="757" y="111"/>
                </a:lnTo>
                <a:lnTo>
                  <a:pt x="731" y="0"/>
                </a:lnTo>
              </a:path>
            </a:pathLst>
          </a:custGeom>
          <a:solidFill>
            <a:srgbClr val="5B9BD5">
              <a:alpha val="20000"/>
            </a:srgbClr>
          </a:solidFill>
          <a:ln w="9525" cap="flat" cmpd="sng" algn="ctr">
            <a:solidFill>
              <a:sysClr val="window" lastClr="FFFFFF"/>
            </a:solidFill>
            <a:prstDash val="solid"/>
          </a:ln>
          <a:effectLst>
            <a:outerShdw blurRad="50800" dist="38100" dir="2700000" algn="tl"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2" name="Slide Number Placeholder 1">
            <a:extLst>
              <a:ext uri="{FF2B5EF4-FFF2-40B4-BE49-F238E27FC236}">
                <a16:creationId xmlns:a16="http://schemas.microsoft.com/office/drawing/2014/main" id="{4D54135D-BA97-2858-0919-F259DC4C1265}"/>
              </a:ext>
            </a:extLst>
          </p:cNvPr>
          <p:cNvSpPr>
            <a:spLocks noGrp="1"/>
          </p:cNvSpPr>
          <p:nvPr>
            <p:ph type="sldNum" sz="quarter" idx="12"/>
          </p:nvPr>
        </p:nvSpPr>
        <p:spPr/>
        <p:txBody>
          <a:bodyPr/>
          <a:lstStyle/>
          <a:p>
            <a:fld id="{DBB69489-DF73-4A76-950F-93D686310CE9}" type="slidenum">
              <a:rPr lang="en-US" smtClean="0"/>
              <a:t>2</a:t>
            </a:fld>
            <a:endParaRPr lang="en-US"/>
          </a:p>
        </p:txBody>
      </p:sp>
    </p:spTree>
    <p:extLst>
      <p:ext uri="{BB962C8B-B14F-4D97-AF65-F5344CB8AC3E}">
        <p14:creationId xmlns:p14="http://schemas.microsoft.com/office/powerpoint/2010/main" val="27208499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24C3606-07AD-752B-C2F1-9696F739A889}"/>
              </a:ext>
            </a:extLst>
          </p:cNvPr>
          <p:cNvSpPr>
            <a:spLocks noGrp="1"/>
          </p:cNvSpPr>
          <p:nvPr>
            <p:ph idx="1"/>
          </p:nvPr>
        </p:nvSpPr>
        <p:spPr/>
        <p:txBody>
          <a:bodyPr>
            <a:normAutofit/>
          </a:bodyPr>
          <a:lstStyle/>
          <a:p>
            <a:endParaRPr lang="en-US"/>
          </a:p>
          <a:p>
            <a:pPr lvl="1"/>
            <a:endParaRPr lang="en-US"/>
          </a:p>
          <a:p>
            <a:pPr lvl="1"/>
            <a:endParaRPr lang="en-US"/>
          </a:p>
          <a:p>
            <a:endParaRPr lang="en-US"/>
          </a:p>
          <a:p>
            <a:endParaRPr lang="en-US"/>
          </a:p>
        </p:txBody>
      </p:sp>
      <p:sp>
        <p:nvSpPr>
          <p:cNvPr id="4" name="Title 3">
            <a:extLst>
              <a:ext uri="{FF2B5EF4-FFF2-40B4-BE49-F238E27FC236}">
                <a16:creationId xmlns:a16="http://schemas.microsoft.com/office/drawing/2014/main" id="{11815C77-D6D5-A7FC-A963-DDC501B63ED6}"/>
              </a:ext>
            </a:extLst>
          </p:cNvPr>
          <p:cNvSpPr>
            <a:spLocks noGrp="1"/>
          </p:cNvSpPr>
          <p:nvPr>
            <p:ph type="title"/>
          </p:nvPr>
        </p:nvSpPr>
        <p:spPr/>
        <p:txBody>
          <a:bodyPr/>
          <a:lstStyle/>
          <a:p>
            <a:r>
              <a:rPr lang="en-US"/>
              <a:t>FAMILY-CENTERED CARE: KEY CONSIDERATIONS</a:t>
            </a:r>
          </a:p>
        </p:txBody>
      </p:sp>
      <p:sp>
        <p:nvSpPr>
          <p:cNvPr id="5" name="Text Placeholder 4">
            <a:extLst>
              <a:ext uri="{FF2B5EF4-FFF2-40B4-BE49-F238E27FC236}">
                <a16:creationId xmlns:a16="http://schemas.microsoft.com/office/drawing/2014/main" id="{930419A1-7817-D49D-F0A6-AC7763F1BFFF}"/>
              </a:ext>
            </a:extLst>
          </p:cNvPr>
          <p:cNvSpPr>
            <a:spLocks noGrp="1"/>
          </p:cNvSpPr>
          <p:nvPr>
            <p:ph type="body" sz="quarter" idx="13"/>
          </p:nvPr>
        </p:nvSpPr>
        <p:spPr/>
        <p:txBody>
          <a:bodyPr/>
          <a:lstStyle/>
          <a:p>
            <a:r>
              <a:rPr lang="en-US"/>
              <a:t>Adapted from the National Care Coordination Standards for Children and Youth with Special Health Care Needs</a:t>
            </a:r>
          </a:p>
        </p:txBody>
      </p:sp>
      <p:graphicFrame>
        <p:nvGraphicFramePr>
          <p:cNvPr id="6" name="Content Placeholder 1">
            <a:extLst>
              <a:ext uri="{FF2B5EF4-FFF2-40B4-BE49-F238E27FC236}">
                <a16:creationId xmlns:a16="http://schemas.microsoft.com/office/drawing/2014/main" id="{27ABF5E4-B0A7-E0EF-05E4-06D6C4AE85BB}"/>
              </a:ext>
            </a:extLst>
          </p:cNvPr>
          <p:cNvGraphicFramePr>
            <a:graphicFrameLocks/>
          </p:cNvGraphicFramePr>
          <p:nvPr>
            <p:extLst>
              <p:ext uri="{D42A27DB-BD31-4B8C-83A1-F6EECF244321}">
                <p14:modId xmlns:p14="http://schemas.microsoft.com/office/powerpoint/2010/main" val="2847156920"/>
              </p:ext>
            </p:extLst>
          </p:nvPr>
        </p:nvGraphicFramePr>
        <p:xfrm>
          <a:off x="945572" y="985112"/>
          <a:ext cx="9359013" cy="477275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ide Number Placeholder 2">
            <a:extLst>
              <a:ext uri="{FF2B5EF4-FFF2-40B4-BE49-F238E27FC236}">
                <a16:creationId xmlns:a16="http://schemas.microsoft.com/office/drawing/2014/main" id="{A6FF52A1-B331-1F49-909D-D4A9723A8758}"/>
              </a:ext>
            </a:extLst>
          </p:cNvPr>
          <p:cNvSpPr>
            <a:spLocks noGrp="1"/>
          </p:cNvSpPr>
          <p:nvPr>
            <p:ph type="sldNum" sz="quarter" idx="12"/>
          </p:nvPr>
        </p:nvSpPr>
        <p:spPr/>
        <p:txBody>
          <a:bodyPr/>
          <a:lstStyle/>
          <a:p>
            <a:fld id="{DBB69489-DF73-4A76-950F-93D686310CE9}" type="slidenum">
              <a:rPr lang="en-US" smtClean="0"/>
              <a:t>20</a:t>
            </a:fld>
            <a:endParaRPr lang="en-US"/>
          </a:p>
        </p:txBody>
      </p:sp>
    </p:spTree>
    <p:extLst>
      <p:ext uri="{BB962C8B-B14F-4D97-AF65-F5344CB8AC3E}">
        <p14:creationId xmlns:p14="http://schemas.microsoft.com/office/powerpoint/2010/main" val="36235105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24C3606-07AD-752B-C2F1-9696F739A889}"/>
              </a:ext>
            </a:extLst>
          </p:cNvPr>
          <p:cNvSpPr>
            <a:spLocks noGrp="1"/>
          </p:cNvSpPr>
          <p:nvPr>
            <p:ph idx="1"/>
          </p:nvPr>
        </p:nvSpPr>
        <p:spPr/>
        <p:txBody>
          <a:bodyPr>
            <a:normAutofit/>
          </a:bodyPr>
          <a:lstStyle/>
          <a:p>
            <a:pPr marL="0" indent="0">
              <a:buNone/>
            </a:pPr>
            <a:endParaRPr lang="en-US"/>
          </a:p>
          <a:p>
            <a:pPr lvl="1"/>
            <a:endParaRPr lang="en-US"/>
          </a:p>
          <a:p>
            <a:pPr lvl="1"/>
            <a:endParaRPr lang="en-US"/>
          </a:p>
          <a:p>
            <a:endParaRPr lang="en-US"/>
          </a:p>
          <a:p>
            <a:endParaRPr lang="en-US"/>
          </a:p>
        </p:txBody>
      </p:sp>
      <p:sp>
        <p:nvSpPr>
          <p:cNvPr id="4" name="Title 3">
            <a:extLst>
              <a:ext uri="{FF2B5EF4-FFF2-40B4-BE49-F238E27FC236}">
                <a16:creationId xmlns:a16="http://schemas.microsoft.com/office/drawing/2014/main" id="{11815C77-D6D5-A7FC-A963-DDC501B63ED6}"/>
              </a:ext>
            </a:extLst>
          </p:cNvPr>
          <p:cNvSpPr>
            <a:spLocks noGrp="1"/>
          </p:cNvSpPr>
          <p:nvPr>
            <p:ph type="title"/>
          </p:nvPr>
        </p:nvSpPr>
        <p:spPr/>
        <p:txBody>
          <a:bodyPr/>
          <a:lstStyle/>
          <a:p>
            <a:r>
              <a:rPr lang="en-US"/>
              <a:t>FAMILY-CENTERED CARE: Approach to the Planning Process</a:t>
            </a:r>
          </a:p>
        </p:txBody>
      </p:sp>
      <p:sp>
        <p:nvSpPr>
          <p:cNvPr id="5" name="Text Placeholder 4">
            <a:extLst>
              <a:ext uri="{FF2B5EF4-FFF2-40B4-BE49-F238E27FC236}">
                <a16:creationId xmlns:a16="http://schemas.microsoft.com/office/drawing/2014/main" id="{930419A1-7817-D49D-F0A6-AC7763F1BFFF}"/>
              </a:ext>
            </a:extLst>
          </p:cNvPr>
          <p:cNvSpPr>
            <a:spLocks noGrp="1"/>
          </p:cNvSpPr>
          <p:nvPr>
            <p:ph type="body" sz="quarter" idx="13"/>
          </p:nvPr>
        </p:nvSpPr>
        <p:spPr/>
        <p:txBody>
          <a:bodyPr/>
          <a:lstStyle/>
          <a:p>
            <a:r>
              <a:rPr lang="en-US"/>
              <a:t>5 Competency Domains for Staff who Facilitate Person-Centered Planning. Janis </a:t>
            </a:r>
            <a:r>
              <a:rPr lang="en-US" err="1"/>
              <a:t>Tondora</a:t>
            </a:r>
            <a:r>
              <a:rPr lang="en-US"/>
              <a:t>, Bevin Croft, Yoshi </a:t>
            </a:r>
            <a:r>
              <a:rPr lang="en-US" err="1"/>
              <a:t>Kardell</a:t>
            </a:r>
            <a:r>
              <a:rPr lang="en-US"/>
              <a:t>, Teresita Camacho-Gonsalves, and Miso Kwak November 2020 </a:t>
            </a:r>
          </a:p>
        </p:txBody>
      </p:sp>
      <p:graphicFrame>
        <p:nvGraphicFramePr>
          <p:cNvPr id="6" name="Content Placeholder 1">
            <a:extLst>
              <a:ext uri="{FF2B5EF4-FFF2-40B4-BE49-F238E27FC236}">
                <a16:creationId xmlns:a16="http://schemas.microsoft.com/office/drawing/2014/main" id="{130C6350-D3B3-6E19-81E5-51D4F06194A0}"/>
              </a:ext>
            </a:extLst>
          </p:cNvPr>
          <p:cNvGraphicFramePr>
            <a:graphicFrameLocks/>
          </p:cNvGraphicFramePr>
          <p:nvPr>
            <p:extLst>
              <p:ext uri="{D42A27DB-BD31-4B8C-83A1-F6EECF244321}">
                <p14:modId xmlns:p14="http://schemas.microsoft.com/office/powerpoint/2010/main" val="3471946564"/>
              </p:ext>
            </p:extLst>
          </p:nvPr>
        </p:nvGraphicFramePr>
        <p:xfrm>
          <a:off x="1002534" y="1117634"/>
          <a:ext cx="10228174" cy="48975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ide Number Placeholder 2">
            <a:extLst>
              <a:ext uri="{FF2B5EF4-FFF2-40B4-BE49-F238E27FC236}">
                <a16:creationId xmlns:a16="http://schemas.microsoft.com/office/drawing/2014/main" id="{5F80855D-1AA2-E5BE-AB9D-5D3E2FD397DA}"/>
              </a:ext>
            </a:extLst>
          </p:cNvPr>
          <p:cNvSpPr>
            <a:spLocks noGrp="1"/>
          </p:cNvSpPr>
          <p:nvPr>
            <p:ph type="sldNum" sz="quarter" idx="12"/>
          </p:nvPr>
        </p:nvSpPr>
        <p:spPr/>
        <p:txBody>
          <a:bodyPr/>
          <a:lstStyle/>
          <a:p>
            <a:fld id="{DBB69489-DF73-4A76-950F-93D686310CE9}" type="slidenum">
              <a:rPr lang="en-US" smtClean="0"/>
              <a:t>21</a:t>
            </a:fld>
            <a:endParaRPr lang="en-US"/>
          </a:p>
        </p:txBody>
      </p:sp>
    </p:spTree>
    <p:extLst>
      <p:ext uri="{BB962C8B-B14F-4D97-AF65-F5344CB8AC3E}">
        <p14:creationId xmlns:p14="http://schemas.microsoft.com/office/powerpoint/2010/main" val="33630948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24C3606-07AD-752B-C2F1-9696F739A889}"/>
              </a:ext>
            </a:extLst>
          </p:cNvPr>
          <p:cNvSpPr>
            <a:spLocks noGrp="1"/>
          </p:cNvSpPr>
          <p:nvPr>
            <p:ph idx="1"/>
          </p:nvPr>
        </p:nvSpPr>
        <p:spPr>
          <a:xfrm>
            <a:off x="274177" y="1018989"/>
            <a:ext cx="4497519" cy="4688127"/>
          </a:xfrm>
        </p:spPr>
        <p:txBody>
          <a:bodyPr>
            <a:noAutofit/>
          </a:bodyPr>
          <a:lstStyle/>
          <a:p>
            <a:pPr>
              <a:buFont typeface="Arial" panose="020B0604020202020204" pitchFamily="34" charset="0"/>
              <a:buChar char="•"/>
            </a:pPr>
            <a:r>
              <a:rPr lang="en-US" sz="1900"/>
              <a:t>Freedom of Choice Forms are to be completed every 6 months.</a:t>
            </a:r>
          </a:p>
          <a:p>
            <a:pPr>
              <a:buFont typeface="Arial" panose="020B0604020202020204" pitchFamily="34" charset="0"/>
              <a:buChar char="•"/>
            </a:pPr>
            <a:r>
              <a:rPr lang="en-US" sz="1900"/>
              <a:t>They capture a parent(s)/guardian(s) choice between institutional services and home and community-based services.</a:t>
            </a:r>
          </a:p>
          <a:p>
            <a:pPr>
              <a:buFont typeface="Arial" panose="020B0604020202020204" pitchFamily="34" charset="0"/>
              <a:buChar char="•"/>
            </a:pPr>
            <a:r>
              <a:rPr lang="en-US" sz="1900"/>
              <a:t>There is a form for those in nursing facilities and one for those receiving private duty nursing that have been referred to the Children’s Multidisciplinary Assessment Team (CMAT).</a:t>
            </a:r>
          </a:p>
          <a:p>
            <a:pPr>
              <a:buFont typeface="Arial" panose="020B0604020202020204" pitchFamily="34" charset="0"/>
              <a:buChar char="•"/>
            </a:pPr>
            <a:r>
              <a:rPr lang="en-US" sz="1900"/>
              <a:t>Conversations around Freedom of Choice forms should be </a:t>
            </a:r>
            <a:r>
              <a:rPr lang="en-US" sz="1900" b="1"/>
              <a:t>family-centered</a:t>
            </a:r>
            <a:r>
              <a:rPr lang="en-US" sz="1900"/>
              <a:t>.</a:t>
            </a:r>
          </a:p>
          <a:p>
            <a:pPr>
              <a:buFont typeface="Arial" panose="020B0604020202020204" pitchFamily="34" charset="0"/>
              <a:buChar char="•"/>
            </a:pPr>
            <a:r>
              <a:rPr lang="en-US" sz="1900"/>
              <a:t>Check the Agency Website and your health plan’s policies for the most up-to-date information regarding freedom of choice forms.</a:t>
            </a:r>
          </a:p>
          <a:p>
            <a:endParaRPr lang="en-US" sz="1900"/>
          </a:p>
          <a:p>
            <a:endParaRPr lang="en-US" sz="1900"/>
          </a:p>
        </p:txBody>
      </p:sp>
      <p:sp>
        <p:nvSpPr>
          <p:cNvPr id="4" name="Title 3">
            <a:extLst>
              <a:ext uri="{FF2B5EF4-FFF2-40B4-BE49-F238E27FC236}">
                <a16:creationId xmlns:a16="http://schemas.microsoft.com/office/drawing/2014/main" id="{11815C77-D6D5-A7FC-A963-DDC501B63ED6}"/>
              </a:ext>
            </a:extLst>
          </p:cNvPr>
          <p:cNvSpPr>
            <a:spLocks noGrp="1"/>
          </p:cNvSpPr>
          <p:nvPr>
            <p:ph type="title"/>
          </p:nvPr>
        </p:nvSpPr>
        <p:spPr>
          <a:xfrm>
            <a:off x="838199" y="104190"/>
            <a:ext cx="7580587" cy="553998"/>
          </a:xfrm>
        </p:spPr>
        <p:txBody>
          <a:bodyPr/>
          <a:lstStyle/>
          <a:p>
            <a:r>
              <a:rPr lang="en-US"/>
              <a:t>FAMILY-CENTERED CARE: Freedom OF CHOICE Forms</a:t>
            </a:r>
          </a:p>
        </p:txBody>
      </p:sp>
      <p:sp>
        <p:nvSpPr>
          <p:cNvPr id="7" name="Text Placeholder 6">
            <a:extLst>
              <a:ext uri="{FF2B5EF4-FFF2-40B4-BE49-F238E27FC236}">
                <a16:creationId xmlns:a16="http://schemas.microsoft.com/office/drawing/2014/main" id="{6F85CB20-F8FB-195A-D0F1-0207A7DE20AC}"/>
              </a:ext>
            </a:extLst>
          </p:cNvPr>
          <p:cNvSpPr>
            <a:spLocks noGrp="1"/>
          </p:cNvSpPr>
          <p:nvPr>
            <p:ph type="body" sz="quarter" idx="13"/>
          </p:nvPr>
        </p:nvSpPr>
        <p:spPr>
          <a:xfrm>
            <a:off x="7037820" y="5991225"/>
            <a:ext cx="4973462" cy="365125"/>
          </a:xfrm>
        </p:spPr>
        <p:txBody>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000" b="0" i="0" u="none" strike="noStrike" kern="1200" cap="none" spc="0" normalizeH="0" baseline="0" noProof="0">
                <a:ln>
                  <a:noFill/>
                </a:ln>
                <a:solidFill>
                  <a:prstClr val="black"/>
                </a:solidFill>
                <a:effectLst/>
                <a:uLnTx/>
                <a:uFillTx/>
                <a:latin typeface="Calibri Light" panose="020F0302020204030204"/>
                <a:ea typeface="+mn-ea"/>
                <a:cs typeface="+mn-cs"/>
              </a:rPr>
              <a:t>See Agency for Health Care Administration’s Policy Transmittals: </a:t>
            </a:r>
            <a:r>
              <a:rPr kumimoji="0" lang="en-US" sz="1000" b="0" i="0" u="none" strike="noStrike" kern="1200" cap="none" spc="0" normalizeH="0" baseline="0" noProof="0">
                <a:ln>
                  <a:noFill/>
                </a:ln>
                <a:solidFill>
                  <a:prstClr val="black"/>
                </a:solidFill>
                <a:effectLst/>
                <a:uLnTx/>
                <a:uFillTx/>
                <a:latin typeface="Calibri Light" panose="020F0302020204030204"/>
                <a:ea typeface="+mn-ea"/>
                <a:cs typeface="+mn-cs"/>
                <a:hlinkClick r:id="rId3"/>
              </a:rPr>
              <a:t>PT 2024-04</a:t>
            </a:r>
            <a:r>
              <a:rPr kumimoji="0" lang="en-US" sz="1000" b="0" i="0" u="none" strike="noStrike" kern="1200" cap="none" spc="0" normalizeH="0" baseline="0" noProof="0">
                <a:ln>
                  <a:noFill/>
                </a:ln>
                <a:solidFill>
                  <a:prstClr val="black"/>
                </a:solidFill>
                <a:effectLst/>
                <a:uLnTx/>
                <a:uFillTx/>
                <a:latin typeface="Calibri Light" panose="020F0302020204030204"/>
                <a:ea typeface="+mn-ea"/>
                <a:cs typeface="+mn-cs"/>
              </a:rPr>
              <a:t> and </a:t>
            </a:r>
            <a:r>
              <a:rPr kumimoji="0" lang="en-US" sz="1000" b="0" i="0" u="none" strike="noStrike" kern="1200" cap="none" spc="0" normalizeH="0" baseline="0" noProof="0">
                <a:ln>
                  <a:noFill/>
                </a:ln>
                <a:solidFill>
                  <a:prstClr val="black"/>
                </a:solidFill>
                <a:effectLst/>
                <a:uLnTx/>
                <a:uFillTx/>
                <a:latin typeface="Calibri Light" panose="020F0302020204030204"/>
                <a:ea typeface="+mn-ea"/>
                <a:cs typeface="+mn-cs"/>
                <a:hlinkClick r:id="rId4"/>
              </a:rPr>
              <a:t>PT 2023-19</a:t>
            </a:r>
            <a:endParaRPr kumimoji="0" lang="en-US" sz="1000" b="0" i="0" u="none" strike="noStrike" kern="1200" cap="none" spc="0" normalizeH="0" baseline="0" noProof="0">
              <a:ln>
                <a:noFill/>
              </a:ln>
              <a:solidFill>
                <a:prstClr val="black"/>
              </a:solidFill>
              <a:effectLst/>
              <a:uLnTx/>
              <a:uFillTx/>
              <a:latin typeface="Calibri Light" panose="020F0302020204030204"/>
              <a:ea typeface="+mn-ea"/>
              <a:cs typeface="+mn-cs"/>
            </a:endParaRPr>
          </a:p>
        </p:txBody>
      </p:sp>
      <p:pic>
        <p:nvPicPr>
          <p:cNvPr id="8" name="Picture 7">
            <a:extLst>
              <a:ext uri="{FF2B5EF4-FFF2-40B4-BE49-F238E27FC236}">
                <a16:creationId xmlns:a16="http://schemas.microsoft.com/office/drawing/2014/main" id="{2A4E25BF-9D53-9772-BE7D-4B2ACFF6FA69}"/>
              </a:ext>
            </a:extLst>
          </p:cNvPr>
          <p:cNvPicPr>
            <a:picLocks noChangeAspect="1"/>
          </p:cNvPicPr>
          <p:nvPr/>
        </p:nvPicPr>
        <p:blipFill>
          <a:blip r:embed="rId5"/>
          <a:stretch>
            <a:fillRect/>
          </a:stretch>
        </p:blipFill>
        <p:spPr>
          <a:xfrm>
            <a:off x="4628493" y="566449"/>
            <a:ext cx="3592496" cy="479836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 name="Picture 9">
            <a:extLst>
              <a:ext uri="{FF2B5EF4-FFF2-40B4-BE49-F238E27FC236}">
                <a16:creationId xmlns:a16="http://schemas.microsoft.com/office/drawing/2014/main" id="{8F3004F2-646D-BFDD-61B6-CD14EE7AF95E}"/>
              </a:ext>
            </a:extLst>
          </p:cNvPr>
          <p:cNvPicPr>
            <a:picLocks noChangeAspect="1"/>
          </p:cNvPicPr>
          <p:nvPr/>
        </p:nvPicPr>
        <p:blipFill>
          <a:blip r:embed="rId6"/>
          <a:stretch>
            <a:fillRect/>
          </a:stretch>
        </p:blipFill>
        <p:spPr>
          <a:xfrm>
            <a:off x="8403234" y="943961"/>
            <a:ext cx="3592497" cy="476315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3" name="Slide Number Placeholder 2">
            <a:extLst>
              <a:ext uri="{FF2B5EF4-FFF2-40B4-BE49-F238E27FC236}">
                <a16:creationId xmlns:a16="http://schemas.microsoft.com/office/drawing/2014/main" id="{34B5C702-6BC4-2351-57B9-C2F77286B801}"/>
              </a:ext>
            </a:extLst>
          </p:cNvPr>
          <p:cNvSpPr>
            <a:spLocks noGrp="1"/>
          </p:cNvSpPr>
          <p:nvPr>
            <p:ph type="sldNum" sz="quarter" idx="12"/>
          </p:nvPr>
        </p:nvSpPr>
        <p:spPr/>
        <p:txBody>
          <a:bodyPr/>
          <a:lstStyle/>
          <a:p>
            <a:fld id="{DBB69489-DF73-4A76-950F-93D686310CE9}" type="slidenum">
              <a:rPr lang="en-US" smtClean="0"/>
              <a:t>22</a:t>
            </a:fld>
            <a:endParaRPr lang="en-US"/>
          </a:p>
        </p:txBody>
      </p:sp>
    </p:spTree>
    <p:extLst>
      <p:ext uri="{BB962C8B-B14F-4D97-AF65-F5344CB8AC3E}">
        <p14:creationId xmlns:p14="http://schemas.microsoft.com/office/powerpoint/2010/main" val="280393641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DAD8B7F-5DE6-C342-723E-B8F7BF7EBF55}"/>
              </a:ext>
            </a:extLst>
          </p:cNvPr>
          <p:cNvSpPr>
            <a:spLocks noGrp="1"/>
          </p:cNvSpPr>
          <p:nvPr>
            <p:ph type="title"/>
          </p:nvPr>
        </p:nvSpPr>
        <p:spPr/>
        <p:txBody>
          <a:bodyPr/>
          <a:lstStyle/>
          <a:p>
            <a:r>
              <a:rPr lang="en-US"/>
              <a:t>Family-Centered Care: Application for Care coordinators</a:t>
            </a:r>
          </a:p>
        </p:txBody>
      </p:sp>
      <p:sp>
        <p:nvSpPr>
          <p:cNvPr id="17" name="Freeform 246">
            <a:extLst>
              <a:ext uri="{FF2B5EF4-FFF2-40B4-BE49-F238E27FC236}">
                <a16:creationId xmlns:a16="http://schemas.microsoft.com/office/drawing/2014/main" id="{EE077016-0E3B-D649-30F3-3E54D548B76F}"/>
              </a:ext>
            </a:extLst>
          </p:cNvPr>
          <p:cNvSpPr>
            <a:spLocks noChangeArrowheads="1"/>
          </p:cNvSpPr>
          <p:nvPr/>
        </p:nvSpPr>
        <p:spPr bwMode="auto">
          <a:xfrm>
            <a:off x="1847840" y="1230500"/>
            <a:ext cx="4053789" cy="905294"/>
          </a:xfrm>
          <a:custGeom>
            <a:avLst/>
            <a:gdLst>
              <a:gd name="T0" fmla="*/ 6188 w 6356"/>
              <a:gd name="T1" fmla="*/ 0 h 1641"/>
              <a:gd name="T2" fmla="*/ 6188 w 6356"/>
              <a:gd name="T3" fmla="*/ 0 h 1641"/>
              <a:gd name="T4" fmla="*/ 186 w 6356"/>
              <a:gd name="T5" fmla="*/ 0 h 1641"/>
              <a:gd name="T6" fmla="*/ 0 w 6356"/>
              <a:gd name="T7" fmla="*/ 186 h 1641"/>
              <a:gd name="T8" fmla="*/ 0 w 6356"/>
              <a:gd name="T9" fmla="*/ 1454 h 1641"/>
              <a:gd name="T10" fmla="*/ 186 w 6356"/>
              <a:gd name="T11" fmla="*/ 1640 h 1641"/>
              <a:gd name="T12" fmla="*/ 6188 w 6356"/>
              <a:gd name="T13" fmla="*/ 1640 h 1641"/>
              <a:gd name="T14" fmla="*/ 6355 w 6356"/>
              <a:gd name="T15" fmla="*/ 1454 h 1641"/>
              <a:gd name="T16" fmla="*/ 6355 w 6356"/>
              <a:gd name="T17" fmla="*/ 186 h 1641"/>
              <a:gd name="T18" fmla="*/ 6188 w 6356"/>
              <a:gd name="T19" fmla="*/ 0 h 16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56" h="1641">
                <a:moveTo>
                  <a:pt x="6188" y="0"/>
                </a:moveTo>
                <a:lnTo>
                  <a:pt x="6188" y="0"/>
                </a:lnTo>
                <a:cubicBezTo>
                  <a:pt x="186" y="0"/>
                  <a:pt x="186" y="0"/>
                  <a:pt x="186" y="0"/>
                </a:cubicBezTo>
                <a:cubicBezTo>
                  <a:pt x="74" y="0"/>
                  <a:pt x="0" y="93"/>
                  <a:pt x="0" y="186"/>
                </a:cubicBezTo>
                <a:cubicBezTo>
                  <a:pt x="0" y="1454"/>
                  <a:pt x="0" y="1454"/>
                  <a:pt x="0" y="1454"/>
                </a:cubicBezTo>
                <a:cubicBezTo>
                  <a:pt x="0" y="1566"/>
                  <a:pt x="74" y="1640"/>
                  <a:pt x="186" y="1640"/>
                </a:cubicBezTo>
                <a:cubicBezTo>
                  <a:pt x="6188" y="1640"/>
                  <a:pt x="6188" y="1640"/>
                  <a:pt x="6188" y="1640"/>
                </a:cubicBezTo>
                <a:cubicBezTo>
                  <a:pt x="6281" y="1640"/>
                  <a:pt x="6355" y="1566"/>
                  <a:pt x="6355" y="1454"/>
                </a:cubicBezTo>
                <a:cubicBezTo>
                  <a:pt x="6355" y="186"/>
                  <a:pt x="6355" y="186"/>
                  <a:pt x="6355" y="186"/>
                </a:cubicBezTo>
                <a:cubicBezTo>
                  <a:pt x="6355" y="93"/>
                  <a:pt x="6281" y="0"/>
                  <a:pt x="6188" y="0"/>
                </a:cubicBezTo>
              </a:path>
            </a:pathLst>
          </a:custGeom>
          <a:solidFill>
            <a:schemeClr val="bg1">
              <a:lumMod val="95000"/>
            </a:schemeClr>
          </a:solidFill>
          <a:ln>
            <a:noFill/>
          </a:ln>
          <a:effectLst/>
        </p:spPr>
        <p:txBody>
          <a:bodyPr wrap="none" anchor="ctr"/>
          <a:lstStyle/>
          <a:p>
            <a:endParaRPr lang="en-SV" sz="898"/>
          </a:p>
        </p:txBody>
      </p:sp>
      <p:sp>
        <p:nvSpPr>
          <p:cNvPr id="18" name="Freeform 247">
            <a:extLst>
              <a:ext uri="{FF2B5EF4-FFF2-40B4-BE49-F238E27FC236}">
                <a16:creationId xmlns:a16="http://schemas.microsoft.com/office/drawing/2014/main" id="{F5ACADA7-6547-2DD0-B0C2-DC9F9CF7EBAE}"/>
              </a:ext>
            </a:extLst>
          </p:cNvPr>
          <p:cNvSpPr>
            <a:spLocks noChangeArrowheads="1"/>
          </p:cNvSpPr>
          <p:nvPr/>
        </p:nvSpPr>
        <p:spPr bwMode="auto">
          <a:xfrm>
            <a:off x="1847840" y="1230500"/>
            <a:ext cx="1379844" cy="905294"/>
          </a:xfrm>
          <a:custGeom>
            <a:avLst/>
            <a:gdLst>
              <a:gd name="T0" fmla="*/ 2218 w 2499"/>
              <a:gd name="T1" fmla="*/ 540 h 1641"/>
              <a:gd name="T2" fmla="*/ 2218 w 2499"/>
              <a:gd name="T3" fmla="*/ 540 h 1641"/>
              <a:gd name="T4" fmla="*/ 1994 w 2499"/>
              <a:gd name="T5" fmla="*/ 652 h 1641"/>
              <a:gd name="T6" fmla="*/ 1920 w 2499"/>
              <a:gd name="T7" fmla="*/ 708 h 1641"/>
              <a:gd name="T8" fmla="*/ 1920 w 2499"/>
              <a:gd name="T9" fmla="*/ 708 h 1641"/>
              <a:gd name="T10" fmla="*/ 1826 w 2499"/>
              <a:gd name="T11" fmla="*/ 615 h 1641"/>
              <a:gd name="T12" fmla="*/ 1826 w 2499"/>
              <a:gd name="T13" fmla="*/ 0 h 1641"/>
              <a:gd name="T14" fmla="*/ 186 w 2499"/>
              <a:gd name="T15" fmla="*/ 0 h 1641"/>
              <a:gd name="T16" fmla="*/ 0 w 2499"/>
              <a:gd name="T17" fmla="*/ 186 h 1641"/>
              <a:gd name="T18" fmla="*/ 0 w 2499"/>
              <a:gd name="T19" fmla="*/ 1454 h 1641"/>
              <a:gd name="T20" fmla="*/ 186 w 2499"/>
              <a:gd name="T21" fmla="*/ 1640 h 1641"/>
              <a:gd name="T22" fmla="*/ 1826 w 2499"/>
              <a:gd name="T23" fmla="*/ 1640 h 1641"/>
              <a:gd name="T24" fmla="*/ 1826 w 2499"/>
              <a:gd name="T25" fmla="*/ 1043 h 1641"/>
              <a:gd name="T26" fmla="*/ 1920 w 2499"/>
              <a:gd name="T27" fmla="*/ 951 h 1641"/>
              <a:gd name="T28" fmla="*/ 1920 w 2499"/>
              <a:gd name="T29" fmla="*/ 951 h 1641"/>
              <a:gd name="T30" fmla="*/ 1994 w 2499"/>
              <a:gd name="T31" fmla="*/ 988 h 1641"/>
              <a:gd name="T32" fmla="*/ 2218 w 2499"/>
              <a:gd name="T33" fmla="*/ 1099 h 1641"/>
              <a:gd name="T34" fmla="*/ 2479 w 2499"/>
              <a:gd name="T35" fmla="*/ 801 h 1641"/>
              <a:gd name="T36" fmla="*/ 2218 w 2499"/>
              <a:gd name="T37" fmla="*/ 540 h 16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499" h="1641">
                <a:moveTo>
                  <a:pt x="2218" y="540"/>
                </a:moveTo>
                <a:lnTo>
                  <a:pt x="2218" y="540"/>
                </a:lnTo>
                <a:cubicBezTo>
                  <a:pt x="2125" y="540"/>
                  <a:pt x="2031" y="596"/>
                  <a:pt x="1994" y="652"/>
                </a:cubicBezTo>
                <a:cubicBezTo>
                  <a:pt x="1975" y="689"/>
                  <a:pt x="1938" y="708"/>
                  <a:pt x="1920" y="708"/>
                </a:cubicBezTo>
                <a:lnTo>
                  <a:pt x="1920" y="708"/>
                </a:lnTo>
                <a:cubicBezTo>
                  <a:pt x="1864" y="708"/>
                  <a:pt x="1826" y="652"/>
                  <a:pt x="1826" y="615"/>
                </a:cubicBezTo>
                <a:cubicBezTo>
                  <a:pt x="1826" y="0"/>
                  <a:pt x="1826" y="0"/>
                  <a:pt x="1826" y="0"/>
                </a:cubicBezTo>
                <a:cubicBezTo>
                  <a:pt x="186" y="0"/>
                  <a:pt x="186" y="0"/>
                  <a:pt x="186" y="0"/>
                </a:cubicBezTo>
                <a:cubicBezTo>
                  <a:pt x="74" y="0"/>
                  <a:pt x="0" y="93"/>
                  <a:pt x="0" y="186"/>
                </a:cubicBezTo>
                <a:cubicBezTo>
                  <a:pt x="0" y="1454"/>
                  <a:pt x="0" y="1454"/>
                  <a:pt x="0" y="1454"/>
                </a:cubicBezTo>
                <a:cubicBezTo>
                  <a:pt x="0" y="1566"/>
                  <a:pt x="74" y="1640"/>
                  <a:pt x="186" y="1640"/>
                </a:cubicBezTo>
                <a:cubicBezTo>
                  <a:pt x="1826" y="1640"/>
                  <a:pt x="1826" y="1640"/>
                  <a:pt x="1826" y="1640"/>
                </a:cubicBezTo>
                <a:cubicBezTo>
                  <a:pt x="1826" y="1043"/>
                  <a:pt x="1826" y="1043"/>
                  <a:pt x="1826" y="1043"/>
                </a:cubicBezTo>
                <a:cubicBezTo>
                  <a:pt x="1826" y="988"/>
                  <a:pt x="1864" y="951"/>
                  <a:pt x="1920" y="951"/>
                </a:cubicBezTo>
                <a:lnTo>
                  <a:pt x="1920" y="951"/>
                </a:lnTo>
                <a:cubicBezTo>
                  <a:pt x="1938" y="951"/>
                  <a:pt x="1975" y="951"/>
                  <a:pt x="1994" y="988"/>
                </a:cubicBezTo>
                <a:cubicBezTo>
                  <a:pt x="2031" y="1043"/>
                  <a:pt x="2125" y="1099"/>
                  <a:pt x="2218" y="1099"/>
                </a:cubicBezTo>
                <a:cubicBezTo>
                  <a:pt x="2367" y="1099"/>
                  <a:pt x="2498" y="969"/>
                  <a:pt x="2479" y="801"/>
                </a:cubicBezTo>
                <a:cubicBezTo>
                  <a:pt x="2479" y="671"/>
                  <a:pt x="2367" y="559"/>
                  <a:pt x="2218" y="540"/>
                </a:cubicBezTo>
              </a:path>
            </a:pathLst>
          </a:custGeom>
          <a:solidFill>
            <a:schemeClr val="accent1"/>
          </a:solidFill>
          <a:ln>
            <a:noFill/>
          </a:ln>
          <a:effectLst/>
          <a:extLst>
            <a:ext uri="{91240B29-F687-4F45-9708-019B960494DF}">
              <a14:hiddenLine xmlns:a14="http://schemas.microsoft.com/office/drawing/2010/main" w="9525" cap="flat">
                <a:solidFill>
                  <a:srgbClr val="00000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SV" sz="898"/>
          </a:p>
        </p:txBody>
      </p:sp>
      <p:sp>
        <p:nvSpPr>
          <p:cNvPr id="19" name="Freeform 246">
            <a:extLst>
              <a:ext uri="{FF2B5EF4-FFF2-40B4-BE49-F238E27FC236}">
                <a16:creationId xmlns:a16="http://schemas.microsoft.com/office/drawing/2014/main" id="{443FBC61-1F32-0AF5-EFC1-CA9ECE2E4635}"/>
              </a:ext>
            </a:extLst>
          </p:cNvPr>
          <p:cNvSpPr>
            <a:spLocks noChangeArrowheads="1"/>
          </p:cNvSpPr>
          <p:nvPr/>
        </p:nvSpPr>
        <p:spPr bwMode="auto">
          <a:xfrm>
            <a:off x="2673258" y="2200266"/>
            <a:ext cx="3228371" cy="1801131"/>
          </a:xfrm>
          <a:custGeom>
            <a:avLst/>
            <a:gdLst>
              <a:gd name="T0" fmla="*/ 6188 w 6356"/>
              <a:gd name="T1" fmla="*/ 0 h 1641"/>
              <a:gd name="T2" fmla="*/ 6188 w 6356"/>
              <a:gd name="T3" fmla="*/ 0 h 1641"/>
              <a:gd name="T4" fmla="*/ 186 w 6356"/>
              <a:gd name="T5" fmla="*/ 0 h 1641"/>
              <a:gd name="T6" fmla="*/ 0 w 6356"/>
              <a:gd name="T7" fmla="*/ 186 h 1641"/>
              <a:gd name="T8" fmla="*/ 0 w 6356"/>
              <a:gd name="T9" fmla="*/ 1454 h 1641"/>
              <a:gd name="T10" fmla="*/ 186 w 6356"/>
              <a:gd name="T11" fmla="*/ 1640 h 1641"/>
              <a:gd name="T12" fmla="*/ 6188 w 6356"/>
              <a:gd name="T13" fmla="*/ 1640 h 1641"/>
              <a:gd name="T14" fmla="*/ 6355 w 6356"/>
              <a:gd name="T15" fmla="*/ 1454 h 1641"/>
              <a:gd name="T16" fmla="*/ 6355 w 6356"/>
              <a:gd name="T17" fmla="*/ 186 h 1641"/>
              <a:gd name="T18" fmla="*/ 6188 w 6356"/>
              <a:gd name="T19" fmla="*/ 0 h 16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56" h="1641">
                <a:moveTo>
                  <a:pt x="6188" y="0"/>
                </a:moveTo>
                <a:lnTo>
                  <a:pt x="6188" y="0"/>
                </a:lnTo>
                <a:cubicBezTo>
                  <a:pt x="186" y="0"/>
                  <a:pt x="186" y="0"/>
                  <a:pt x="186" y="0"/>
                </a:cubicBezTo>
                <a:cubicBezTo>
                  <a:pt x="74" y="0"/>
                  <a:pt x="0" y="93"/>
                  <a:pt x="0" y="186"/>
                </a:cubicBezTo>
                <a:cubicBezTo>
                  <a:pt x="0" y="1454"/>
                  <a:pt x="0" y="1454"/>
                  <a:pt x="0" y="1454"/>
                </a:cubicBezTo>
                <a:cubicBezTo>
                  <a:pt x="0" y="1566"/>
                  <a:pt x="74" y="1640"/>
                  <a:pt x="186" y="1640"/>
                </a:cubicBezTo>
                <a:cubicBezTo>
                  <a:pt x="6188" y="1640"/>
                  <a:pt x="6188" y="1640"/>
                  <a:pt x="6188" y="1640"/>
                </a:cubicBezTo>
                <a:cubicBezTo>
                  <a:pt x="6281" y="1640"/>
                  <a:pt x="6355" y="1566"/>
                  <a:pt x="6355" y="1454"/>
                </a:cubicBezTo>
                <a:cubicBezTo>
                  <a:pt x="6355" y="186"/>
                  <a:pt x="6355" y="186"/>
                  <a:pt x="6355" y="186"/>
                </a:cubicBezTo>
                <a:cubicBezTo>
                  <a:pt x="6355" y="93"/>
                  <a:pt x="6281" y="0"/>
                  <a:pt x="6188" y="0"/>
                </a:cubicBezTo>
              </a:path>
            </a:pathLst>
          </a:custGeom>
          <a:solidFill>
            <a:schemeClr val="bg1">
              <a:lumMod val="95000"/>
            </a:schemeClr>
          </a:solidFill>
          <a:ln>
            <a:noFill/>
          </a:ln>
          <a:effectLst/>
        </p:spPr>
        <p:txBody>
          <a:bodyPr wrap="none" anchor="ctr"/>
          <a:lstStyle/>
          <a:p>
            <a:endParaRPr lang="en-SV" sz="898"/>
          </a:p>
        </p:txBody>
      </p:sp>
      <p:sp>
        <p:nvSpPr>
          <p:cNvPr id="20" name="Freeform 247">
            <a:extLst>
              <a:ext uri="{FF2B5EF4-FFF2-40B4-BE49-F238E27FC236}">
                <a16:creationId xmlns:a16="http://schemas.microsoft.com/office/drawing/2014/main" id="{3FC981B0-1F74-C2E3-F745-8962DD7086D5}"/>
              </a:ext>
            </a:extLst>
          </p:cNvPr>
          <p:cNvSpPr>
            <a:spLocks noChangeArrowheads="1"/>
          </p:cNvSpPr>
          <p:nvPr/>
        </p:nvSpPr>
        <p:spPr bwMode="auto">
          <a:xfrm>
            <a:off x="1851592" y="2221435"/>
            <a:ext cx="1374859" cy="1746416"/>
          </a:xfrm>
          <a:custGeom>
            <a:avLst/>
            <a:gdLst>
              <a:gd name="T0" fmla="*/ 2218 w 2499"/>
              <a:gd name="T1" fmla="*/ 540 h 1641"/>
              <a:gd name="T2" fmla="*/ 2218 w 2499"/>
              <a:gd name="T3" fmla="*/ 540 h 1641"/>
              <a:gd name="T4" fmla="*/ 1994 w 2499"/>
              <a:gd name="T5" fmla="*/ 652 h 1641"/>
              <a:gd name="T6" fmla="*/ 1920 w 2499"/>
              <a:gd name="T7" fmla="*/ 708 h 1641"/>
              <a:gd name="T8" fmla="*/ 1920 w 2499"/>
              <a:gd name="T9" fmla="*/ 708 h 1641"/>
              <a:gd name="T10" fmla="*/ 1826 w 2499"/>
              <a:gd name="T11" fmla="*/ 615 h 1641"/>
              <a:gd name="T12" fmla="*/ 1826 w 2499"/>
              <a:gd name="T13" fmla="*/ 0 h 1641"/>
              <a:gd name="T14" fmla="*/ 186 w 2499"/>
              <a:gd name="T15" fmla="*/ 0 h 1641"/>
              <a:gd name="T16" fmla="*/ 0 w 2499"/>
              <a:gd name="T17" fmla="*/ 186 h 1641"/>
              <a:gd name="T18" fmla="*/ 0 w 2499"/>
              <a:gd name="T19" fmla="*/ 1454 h 1641"/>
              <a:gd name="T20" fmla="*/ 186 w 2499"/>
              <a:gd name="T21" fmla="*/ 1640 h 1641"/>
              <a:gd name="T22" fmla="*/ 1826 w 2499"/>
              <a:gd name="T23" fmla="*/ 1640 h 1641"/>
              <a:gd name="T24" fmla="*/ 1826 w 2499"/>
              <a:gd name="T25" fmla="*/ 1043 h 1641"/>
              <a:gd name="T26" fmla="*/ 1920 w 2499"/>
              <a:gd name="T27" fmla="*/ 951 h 1641"/>
              <a:gd name="T28" fmla="*/ 1920 w 2499"/>
              <a:gd name="T29" fmla="*/ 951 h 1641"/>
              <a:gd name="T30" fmla="*/ 1994 w 2499"/>
              <a:gd name="T31" fmla="*/ 988 h 1641"/>
              <a:gd name="T32" fmla="*/ 2218 w 2499"/>
              <a:gd name="T33" fmla="*/ 1099 h 1641"/>
              <a:gd name="T34" fmla="*/ 2479 w 2499"/>
              <a:gd name="T35" fmla="*/ 801 h 1641"/>
              <a:gd name="T36" fmla="*/ 2218 w 2499"/>
              <a:gd name="T37" fmla="*/ 540 h 16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499" h="1641">
                <a:moveTo>
                  <a:pt x="2218" y="540"/>
                </a:moveTo>
                <a:lnTo>
                  <a:pt x="2218" y="540"/>
                </a:lnTo>
                <a:cubicBezTo>
                  <a:pt x="2125" y="540"/>
                  <a:pt x="2031" y="596"/>
                  <a:pt x="1994" y="652"/>
                </a:cubicBezTo>
                <a:cubicBezTo>
                  <a:pt x="1975" y="689"/>
                  <a:pt x="1938" y="708"/>
                  <a:pt x="1920" y="708"/>
                </a:cubicBezTo>
                <a:lnTo>
                  <a:pt x="1920" y="708"/>
                </a:lnTo>
                <a:cubicBezTo>
                  <a:pt x="1864" y="708"/>
                  <a:pt x="1826" y="652"/>
                  <a:pt x="1826" y="615"/>
                </a:cubicBezTo>
                <a:cubicBezTo>
                  <a:pt x="1826" y="0"/>
                  <a:pt x="1826" y="0"/>
                  <a:pt x="1826" y="0"/>
                </a:cubicBezTo>
                <a:cubicBezTo>
                  <a:pt x="186" y="0"/>
                  <a:pt x="186" y="0"/>
                  <a:pt x="186" y="0"/>
                </a:cubicBezTo>
                <a:cubicBezTo>
                  <a:pt x="74" y="0"/>
                  <a:pt x="0" y="93"/>
                  <a:pt x="0" y="186"/>
                </a:cubicBezTo>
                <a:cubicBezTo>
                  <a:pt x="0" y="1454"/>
                  <a:pt x="0" y="1454"/>
                  <a:pt x="0" y="1454"/>
                </a:cubicBezTo>
                <a:cubicBezTo>
                  <a:pt x="0" y="1566"/>
                  <a:pt x="74" y="1640"/>
                  <a:pt x="186" y="1640"/>
                </a:cubicBezTo>
                <a:cubicBezTo>
                  <a:pt x="1826" y="1640"/>
                  <a:pt x="1826" y="1640"/>
                  <a:pt x="1826" y="1640"/>
                </a:cubicBezTo>
                <a:cubicBezTo>
                  <a:pt x="1826" y="1043"/>
                  <a:pt x="1826" y="1043"/>
                  <a:pt x="1826" y="1043"/>
                </a:cubicBezTo>
                <a:cubicBezTo>
                  <a:pt x="1826" y="988"/>
                  <a:pt x="1864" y="951"/>
                  <a:pt x="1920" y="951"/>
                </a:cubicBezTo>
                <a:lnTo>
                  <a:pt x="1920" y="951"/>
                </a:lnTo>
                <a:cubicBezTo>
                  <a:pt x="1938" y="951"/>
                  <a:pt x="1975" y="951"/>
                  <a:pt x="1994" y="988"/>
                </a:cubicBezTo>
                <a:cubicBezTo>
                  <a:pt x="2031" y="1043"/>
                  <a:pt x="2125" y="1099"/>
                  <a:pt x="2218" y="1099"/>
                </a:cubicBezTo>
                <a:cubicBezTo>
                  <a:pt x="2367" y="1099"/>
                  <a:pt x="2498" y="969"/>
                  <a:pt x="2479" y="801"/>
                </a:cubicBezTo>
                <a:cubicBezTo>
                  <a:pt x="2479" y="671"/>
                  <a:pt x="2367" y="559"/>
                  <a:pt x="2218" y="540"/>
                </a:cubicBezTo>
              </a:path>
            </a:pathLst>
          </a:custGeom>
          <a:solidFill>
            <a:srgbClr val="EAAA00"/>
          </a:solidFill>
          <a:ln>
            <a:noFill/>
          </a:ln>
          <a:effectLst/>
          <a:extLst>
            <a:ext uri="{91240B29-F687-4F45-9708-019B960494DF}">
              <a14:hiddenLine xmlns:a14="http://schemas.microsoft.com/office/drawing/2010/main" w="9525" cap="flat">
                <a:solidFill>
                  <a:srgbClr val="00000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SV" sz="898"/>
          </a:p>
        </p:txBody>
      </p:sp>
      <p:sp>
        <p:nvSpPr>
          <p:cNvPr id="25" name="Freeform 246">
            <a:extLst>
              <a:ext uri="{FF2B5EF4-FFF2-40B4-BE49-F238E27FC236}">
                <a16:creationId xmlns:a16="http://schemas.microsoft.com/office/drawing/2014/main" id="{F59E2344-04BB-D23B-340D-CB2998B6ACF9}"/>
              </a:ext>
            </a:extLst>
          </p:cNvPr>
          <p:cNvSpPr>
            <a:spLocks noChangeArrowheads="1"/>
          </p:cNvSpPr>
          <p:nvPr/>
        </p:nvSpPr>
        <p:spPr bwMode="auto">
          <a:xfrm>
            <a:off x="6279842" y="1054261"/>
            <a:ext cx="4053789" cy="905294"/>
          </a:xfrm>
          <a:custGeom>
            <a:avLst/>
            <a:gdLst>
              <a:gd name="T0" fmla="*/ 6188 w 6356"/>
              <a:gd name="T1" fmla="*/ 0 h 1641"/>
              <a:gd name="T2" fmla="*/ 6188 w 6356"/>
              <a:gd name="T3" fmla="*/ 0 h 1641"/>
              <a:gd name="T4" fmla="*/ 186 w 6356"/>
              <a:gd name="T5" fmla="*/ 0 h 1641"/>
              <a:gd name="T6" fmla="*/ 0 w 6356"/>
              <a:gd name="T7" fmla="*/ 186 h 1641"/>
              <a:gd name="T8" fmla="*/ 0 w 6356"/>
              <a:gd name="T9" fmla="*/ 1454 h 1641"/>
              <a:gd name="T10" fmla="*/ 186 w 6356"/>
              <a:gd name="T11" fmla="*/ 1640 h 1641"/>
              <a:gd name="T12" fmla="*/ 6188 w 6356"/>
              <a:gd name="T13" fmla="*/ 1640 h 1641"/>
              <a:gd name="T14" fmla="*/ 6355 w 6356"/>
              <a:gd name="T15" fmla="*/ 1454 h 1641"/>
              <a:gd name="T16" fmla="*/ 6355 w 6356"/>
              <a:gd name="T17" fmla="*/ 186 h 1641"/>
              <a:gd name="T18" fmla="*/ 6188 w 6356"/>
              <a:gd name="T19" fmla="*/ 0 h 16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56" h="1641">
                <a:moveTo>
                  <a:pt x="6188" y="0"/>
                </a:moveTo>
                <a:lnTo>
                  <a:pt x="6188" y="0"/>
                </a:lnTo>
                <a:cubicBezTo>
                  <a:pt x="186" y="0"/>
                  <a:pt x="186" y="0"/>
                  <a:pt x="186" y="0"/>
                </a:cubicBezTo>
                <a:cubicBezTo>
                  <a:pt x="74" y="0"/>
                  <a:pt x="0" y="93"/>
                  <a:pt x="0" y="186"/>
                </a:cubicBezTo>
                <a:cubicBezTo>
                  <a:pt x="0" y="1454"/>
                  <a:pt x="0" y="1454"/>
                  <a:pt x="0" y="1454"/>
                </a:cubicBezTo>
                <a:cubicBezTo>
                  <a:pt x="0" y="1566"/>
                  <a:pt x="74" y="1640"/>
                  <a:pt x="186" y="1640"/>
                </a:cubicBezTo>
                <a:cubicBezTo>
                  <a:pt x="6188" y="1640"/>
                  <a:pt x="6188" y="1640"/>
                  <a:pt x="6188" y="1640"/>
                </a:cubicBezTo>
                <a:cubicBezTo>
                  <a:pt x="6281" y="1640"/>
                  <a:pt x="6355" y="1566"/>
                  <a:pt x="6355" y="1454"/>
                </a:cubicBezTo>
                <a:cubicBezTo>
                  <a:pt x="6355" y="186"/>
                  <a:pt x="6355" y="186"/>
                  <a:pt x="6355" y="186"/>
                </a:cubicBezTo>
                <a:cubicBezTo>
                  <a:pt x="6355" y="93"/>
                  <a:pt x="6281" y="0"/>
                  <a:pt x="6188" y="0"/>
                </a:cubicBezTo>
              </a:path>
            </a:pathLst>
          </a:custGeom>
          <a:solidFill>
            <a:schemeClr val="bg1">
              <a:lumMod val="95000"/>
            </a:schemeClr>
          </a:solidFill>
          <a:ln>
            <a:noFill/>
          </a:ln>
          <a:effectLst/>
        </p:spPr>
        <p:txBody>
          <a:bodyPr wrap="none" anchor="ctr"/>
          <a:lstStyle/>
          <a:p>
            <a:endParaRPr lang="en-SV" sz="898"/>
          </a:p>
        </p:txBody>
      </p:sp>
      <p:sp>
        <p:nvSpPr>
          <p:cNvPr id="26" name="Freeform 247">
            <a:extLst>
              <a:ext uri="{FF2B5EF4-FFF2-40B4-BE49-F238E27FC236}">
                <a16:creationId xmlns:a16="http://schemas.microsoft.com/office/drawing/2014/main" id="{3669ECEB-D1E4-7792-43D7-DF8A904E2786}"/>
              </a:ext>
            </a:extLst>
          </p:cNvPr>
          <p:cNvSpPr>
            <a:spLocks noChangeArrowheads="1"/>
          </p:cNvSpPr>
          <p:nvPr/>
        </p:nvSpPr>
        <p:spPr bwMode="auto">
          <a:xfrm>
            <a:off x="6279842" y="1054261"/>
            <a:ext cx="1379844" cy="905294"/>
          </a:xfrm>
          <a:custGeom>
            <a:avLst/>
            <a:gdLst>
              <a:gd name="T0" fmla="*/ 2218 w 2499"/>
              <a:gd name="T1" fmla="*/ 540 h 1641"/>
              <a:gd name="T2" fmla="*/ 2218 w 2499"/>
              <a:gd name="T3" fmla="*/ 540 h 1641"/>
              <a:gd name="T4" fmla="*/ 1994 w 2499"/>
              <a:gd name="T5" fmla="*/ 652 h 1641"/>
              <a:gd name="T6" fmla="*/ 1920 w 2499"/>
              <a:gd name="T7" fmla="*/ 708 h 1641"/>
              <a:gd name="T8" fmla="*/ 1920 w 2499"/>
              <a:gd name="T9" fmla="*/ 708 h 1641"/>
              <a:gd name="T10" fmla="*/ 1826 w 2499"/>
              <a:gd name="T11" fmla="*/ 615 h 1641"/>
              <a:gd name="T12" fmla="*/ 1826 w 2499"/>
              <a:gd name="T13" fmla="*/ 0 h 1641"/>
              <a:gd name="T14" fmla="*/ 186 w 2499"/>
              <a:gd name="T15" fmla="*/ 0 h 1641"/>
              <a:gd name="T16" fmla="*/ 0 w 2499"/>
              <a:gd name="T17" fmla="*/ 186 h 1641"/>
              <a:gd name="T18" fmla="*/ 0 w 2499"/>
              <a:gd name="T19" fmla="*/ 1454 h 1641"/>
              <a:gd name="T20" fmla="*/ 186 w 2499"/>
              <a:gd name="T21" fmla="*/ 1640 h 1641"/>
              <a:gd name="T22" fmla="*/ 1826 w 2499"/>
              <a:gd name="T23" fmla="*/ 1640 h 1641"/>
              <a:gd name="T24" fmla="*/ 1826 w 2499"/>
              <a:gd name="T25" fmla="*/ 1043 h 1641"/>
              <a:gd name="T26" fmla="*/ 1920 w 2499"/>
              <a:gd name="T27" fmla="*/ 951 h 1641"/>
              <a:gd name="T28" fmla="*/ 1920 w 2499"/>
              <a:gd name="T29" fmla="*/ 951 h 1641"/>
              <a:gd name="T30" fmla="*/ 1994 w 2499"/>
              <a:gd name="T31" fmla="*/ 988 h 1641"/>
              <a:gd name="T32" fmla="*/ 2218 w 2499"/>
              <a:gd name="T33" fmla="*/ 1099 h 1641"/>
              <a:gd name="T34" fmla="*/ 2479 w 2499"/>
              <a:gd name="T35" fmla="*/ 801 h 1641"/>
              <a:gd name="T36" fmla="*/ 2218 w 2499"/>
              <a:gd name="T37" fmla="*/ 540 h 16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499" h="1641">
                <a:moveTo>
                  <a:pt x="2218" y="540"/>
                </a:moveTo>
                <a:lnTo>
                  <a:pt x="2218" y="540"/>
                </a:lnTo>
                <a:cubicBezTo>
                  <a:pt x="2125" y="540"/>
                  <a:pt x="2031" y="596"/>
                  <a:pt x="1994" y="652"/>
                </a:cubicBezTo>
                <a:cubicBezTo>
                  <a:pt x="1975" y="689"/>
                  <a:pt x="1938" y="708"/>
                  <a:pt x="1920" y="708"/>
                </a:cubicBezTo>
                <a:lnTo>
                  <a:pt x="1920" y="708"/>
                </a:lnTo>
                <a:cubicBezTo>
                  <a:pt x="1864" y="708"/>
                  <a:pt x="1826" y="652"/>
                  <a:pt x="1826" y="615"/>
                </a:cubicBezTo>
                <a:cubicBezTo>
                  <a:pt x="1826" y="0"/>
                  <a:pt x="1826" y="0"/>
                  <a:pt x="1826" y="0"/>
                </a:cubicBezTo>
                <a:cubicBezTo>
                  <a:pt x="186" y="0"/>
                  <a:pt x="186" y="0"/>
                  <a:pt x="186" y="0"/>
                </a:cubicBezTo>
                <a:cubicBezTo>
                  <a:pt x="74" y="0"/>
                  <a:pt x="0" y="93"/>
                  <a:pt x="0" y="186"/>
                </a:cubicBezTo>
                <a:cubicBezTo>
                  <a:pt x="0" y="1454"/>
                  <a:pt x="0" y="1454"/>
                  <a:pt x="0" y="1454"/>
                </a:cubicBezTo>
                <a:cubicBezTo>
                  <a:pt x="0" y="1566"/>
                  <a:pt x="74" y="1640"/>
                  <a:pt x="186" y="1640"/>
                </a:cubicBezTo>
                <a:cubicBezTo>
                  <a:pt x="1826" y="1640"/>
                  <a:pt x="1826" y="1640"/>
                  <a:pt x="1826" y="1640"/>
                </a:cubicBezTo>
                <a:cubicBezTo>
                  <a:pt x="1826" y="1043"/>
                  <a:pt x="1826" y="1043"/>
                  <a:pt x="1826" y="1043"/>
                </a:cubicBezTo>
                <a:cubicBezTo>
                  <a:pt x="1826" y="988"/>
                  <a:pt x="1864" y="951"/>
                  <a:pt x="1920" y="951"/>
                </a:cubicBezTo>
                <a:lnTo>
                  <a:pt x="1920" y="951"/>
                </a:lnTo>
                <a:cubicBezTo>
                  <a:pt x="1938" y="951"/>
                  <a:pt x="1975" y="951"/>
                  <a:pt x="1994" y="988"/>
                </a:cubicBezTo>
                <a:cubicBezTo>
                  <a:pt x="2031" y="1043"/>
                  <a:pt x="2125" y="1099"/>
                  <a:pt x="2218" y="1099"/>
                </a:cubicBezTo>
                <a:cubicBezTo>
                  <a:pt x="2367" y="1099"/>
                  <a:pt x="2498" y="969"/>
                  <a:pt x="2479" y="801"/>
                </a:cubicBezTo>
                <a:cubicBezTo>
                  <a:pt x="2479" y="671"/>
                  <a:pt x="2367" y="559"/>
                  <a:pt x="2218" y="540"/>
                </a:cubicBezTo>
              </a:path>
            </a:pathLst>
          </a:custGeom>
          <a:solidFill>
            <a:schemeClr val="accent5"/>
          </a:solidFill>
          <a:ln>
            <a:noFill/>
          </a:ln>
          <a:effectLst/>
          <a:extLst>
            <a:ext uri="{91240B29-F687-4F45-9708-019B960494DF}">
              <a14:hiddenLine xmlns:a14="http://schemas.microsoft.com/office/drawing/2010/main" w="9525" cap="flat">
                <a:solidFill>
                  <a:srgbClr val="00000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SV" sz="898"/>
          </a:p>
        </p:txBody>
      </p:sp>
      <p:sp>
        <p:nvSpPr>
          <p:cNvPr id="33" name="TextBox 32">
            <a:extLst>
              <a:ext uri="{FF2B5EF4-FFF2-40B4-BE49-F238E27FC236}">
                <a16:creationId xmlns:a16="http://schemas.microsoft.com/office/drawing/2014/main" id="{D75BD52A-C2F1-AF1F-AF7A-B090AD1EB988}"/>
              </a:ext>
            </a:extLst>
          </p:cNvPr>
          <p:cNvSpPr txBox="1"/>
          <p:nvPr/>
        </p:nvSpPr>
        <p:spPr>
          <a:xfrm>
            <a:off x="3243619" y="1464989"/>
            <a:ext cx="2255086" cy="523220"/>
          </a:xfrm>
          <a:prstGeom prst="rect">
            <a:avLst/>
          </a:prstGeom>
          <a:noFill/>
        </p:spPr>
        <p:txBody>
          <a:bodyPr wrap="square" rtlCol="0">
            <a:spAutoFit/>
          </a:bodyPr>
          <a:lstStyle/>
          <a:p>
            <a:r>
              <a:rPr lang="en-US" sz="1400">
                <a:solidFill>
                  <a:schemeClr val="tx2"/>
                </a:solidFill>
                <a:ea typeface="Lato Light" panose="020F0502020204030203" pitchFamily="34" charset="0"/>
                <a:cs typeface="Lato Light" panose="020F0502020204030203" pitchFamily="34" charset="0"/>
              </a:rPr>
              <a:t>Establish the family at the center of the care team.</a:t>
            </a:r>
          </a:p>
        </p:txBody>
      </p:sp>
      <p:sp>
        <p:nvSpPr>
          <p:cNvPr id="35" name="TextBox 34">
            <a:extLst>
              <a:ext uri="{FF2B5EF4-FFF2-40B4-BE49-F238E27FC236}">
                <a16:creationId xmlns:a16="http://schemas.microsoft.com/office/drawing/2014/main" id="{26C1435A-2B4A-45C7-2086-5D824F2635F7}"/>
              </a:ext>
            </a:extLst>
          </p:cNvPr>
          <p:cNvSpPr txBox="1"/>
          <p:nvPr/>
        </p:nvSpPr>
        <p:spPr>
          <a:xfrm>
            <a:off x="3157693" y="2175860"/>
            <a:ext cx="2930855" cy="954107"/>
          </a:xfrm>
          <a:prstGeom prst="rect">
            <a:avLst/>
          </a:prstGeom>
          <a:noFill/>
        </p:spPr>
        <p:txBody>
          <a:bodyPr wrap="square" rtlCol="0">
            <a:spAutoFit/>
          </a:bodyPr>
          <a:lstStyle/>
          <a:p>
            <a:r>
              <a:rPr lang="en-US" sz="1400">
                <a:solidFill>
                  <a:schemeClr val="tx2"/>
                </a:solidFill>
                <a:ea typeface="Lato Light" panose="020F0502020204030203" pitchFamily="34" charset="0"/>
                <a:cs typeface="Lato Light" panose="020F0502020204030203" pitchFamily="34" charset="0"/>
              </a:rPr>
              <a:t>Be aware of and operate in accordance with the family’s values, beliefs, strengths, and aspirations. This will happen through: </a:t>
            </a:r>
          </a:p>
        </p:txBody>
      </p:sp>
      <p:sp>
        <p:nvSpPr>
          <p:cNvPr id="41" name="TextBox 40">
            <a:extLst>
              <a:ext uri="{FF2B5EF4-FFF2-40B4-BE49-F238E27FC236}">
                <a16:creationId xmlns:a16="http://schemas.microsoft.com/office/drawing/2014/main" id="{E3F4ABA1-0845-2687-5A9C-A51401188301}"/>
              </a:ext>
            </a:extLst>
          </p:cNvPr>
          <p:cNvSpPr txBox="1"/>
          <p:nvPr/>
        </p:nvSpPr>
        <p:spPr>
          <a:xfrm>
            <a:off x="7696233" y="1189263"/>
            <a:ext cx="1828734" cy="738664"/>
          </a:xfrm>
          <a:prstGeom prst="rect">
            <a:avLst/>
          </a:prstGeom>
          <a:noFill/>
        </p:spPr>
        <p:txBody>
          <a:bodyPr wrap="square" rtlCol="0">
            <a:spAutoFit/>
          </a:bodyPr>
          <a:lstStyle/>
          <a:p>
            <a:r>
              <a:rPr lang="en-US" sz="1400">
                <a:solidFill>
                  <a:schemeClr val="tx2"/>
                </a:solidFill>
                <a:ea typeface="Lato Light" panose="020F0502020204030203" pitchFamily="34" charset="0"/>
                <a:cs typeface="Lato Light" panose="020F0502020204030203" pitchFamily="34" charset="0"/>
              </a:rPr>
              <a:t>Establish and maintain trust with families and providers.</a:t>
            </a:r>
          </a:p>
        </p:txBody>
      </p:sp>
      <p:sp>
        <p:nvSpPr>
          <p:cNvPr id="69" name="Freeform 246">
            <a:extLst>
              <a:ext uri="{FF2B5EF4-FFF2-40B4-BE49-F238E27FC236}">
                <a16:creationId xmlns:a16="http://schemas.microsoft.com/office/drawing/2014/main" id="{EBF03016-178C-88AA-2283-F2D1241E5D8E}"/>
              </a:ext>
            </a:extLst>
          </p:cNvPr>
          <p:cNvSpPr>
            <a:spLocks noChangeArrowheads="1"/>
          </p:cNvSpPr>
          <p:nvPr/>
        </p:nvSpPr>
        <p:spPr bwMode="auto">
          <a:xfrm>
            <a:off x="1871742" y="4085518"/>
            <a:ext cx="4053789" cy="1738746"/>
          </a:xfrm>
          <a:custGeom>
            <a:avLst/>
            <a:gdLst>
              <a:gd name="T0" fmla="*/ 6188 w 6356"/>
              <a:gd name="T1" fmla="*/ 0 h 1641"/>
              <a:gd name="T2" fmla="*/ 6188 w 6356"/>
              <a:gd name="T3" fmla="*/ 0 h 1641"/>
              <a:gd name="T4" fmla="*/ 186 w 6356"/>
              <a:gd name="T5" fmla="*/ 0 h 1641"/>
              <a:gd name="T6" fmla="*/ 0 w 6356"/>
              <a:gd name="T7" fmla="*/ 186 h 1641"/>
              <a:gd name="T8" fmla="*/ 0 w 6356"/>
              <a:gd name="T9" fmla="*/ 1454 h 1641"/>
              <a:gd name="T10" fmla="*/ 186 w 6356"/>
              <a:gd name="T11" fmla="*/ 1640 h 1641"/>
              <a:gd name="T12" fmla="*/ 6188 w 6356"/>
              <a:gd name="T13" fmla="*/ 1640 h 1641"/>
              <a:gd name="T14" fmla="*/ 6355 w 6356"/>
              <a:gd name="T15" fmla="*/ 1454 h 1641"/>
              <a:gd name="T16" fmla="*/ 6355 w 6356"/>
              <a:gd name="T17" fmla="*/ 186 h 1641"/>
              <a:gd name="T18" fmla="*/ 6188 w 6356"/>
              <a:gd name="T19" fmla="*/ 0 h 16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56" h="1641">
                <a:moveTo>
                  <a:pt x="6188" y="0"/>
                </a:moveTo>
                <a:lnTo>
                  <a:pt x="6188" y="0"/>
                </a:lnTo>
                <a:cubicBezTo>
                  <a:pt x="186" y="0"/>
                  <a:pt x="186" y="0"/>
                  <a:pt x="186" y="0"/>
                </a:cubicBezTo>
                <a:cubicBezTo>
                  <a:pt x="74" y="0"/>
                  <a:pt x="0" y="93"/>
                  <a:pt x="0" y="186"/>
                </a:cubicBezTo>
                <a:cubicBezTo>
                  <a:pt x="0" y="1454"/>
                  <a:pt x="0" y="1454"/>
                  <a:pt x="0" y="1454"/>
                </a:cubicBezTo>
                <a:cubicBezTo>
                  <a:pt x="0" y="1566"/>
                  <a:pt x="74" y="1640"/>
                  <a:pt x="186" y="1640"/>
                </a:cubicBezTo>
                <a:cubicBezTo>
                  <a:pt x="6188" y="1640"/>
                  <a:pt x="6188" y="1640"/>
                  <a:pt x="6188" y="1640"/>
                </a:cubicBezTo>
                <a:cubicBezTo>
                  <a:pt x="6281" y="1640"/>
                  <a:pt x="6355" y="1566"/>
                  <a:pt x="6355" y="1454"/>
                </a:cubicBezTo>
                <a:cubicBezTo>
                  <a:pt x="6355" y="186"/>
                  <a:pt x="6355" y="186"/>
                  <a:pt x="6355" y="186"/>
                </a:cubicBezTo>
                <a:cubicBezTo>
                  <a:pt x="6355" y="93"/>
                  <a:pt x="6281" y="0"/>
                  <a:pt x="6188" y="0"/>
                </a:cubicBezTo>
              </a:path>
            </a:pathLst>
          </a:custGeom>
          <a:solidFill>
            <a:schemeClr val="bg1">
              <a:lumMod val="95000"/>
            </a:schemeClr>
          </a:solidFill>
          <a:ln>
            <a:noFill/>
          </a:ln>
          <a:effectLst/>
        </p:spPr>
        <p:txBody>
          <a:bodyPr wrap="none" anchor="ctr"/>
          <a:lstStyle/>
          <a:p>
            <a:endParaRPr lang="en-SV" sz="898"/>
          </a:p>
        </p:txBody>
      </p:sp>
      <p:sp>
        <p:nvSpPr>
          <p:cNvPr id="70" name="Freeform 247">
            <a:extLst>
              <a:ext uri="{FF2B5EF4-FFF2-40B4-BE49-F238E27FC236}">
                <a16:creationId xmlns:a16="http://schemas.microsoft.com/office/drawing/2014/main" id="{F1C17366-02D8-F413-A30E-8757DFCBABB7}"/>
              </a:ext>
            </a:extLst>
          </p:cNvPr>
          <p:cNvSpPr>
            <a:spLocks noChangeArrowheads="1"/>
          </p:cNvSpPr>
          <p:nvPr/>
        </p:nvSpPr>
        <p:spPr bwMode="auto">
          <a:xfrm>
            <a:off x="1871742" y="4085518"/>
            <a:ext cx="1379844" cy="1738746"/>
          </a:xfrm>
          <a:custGeom>
            <a:avLst/>
            <a:gdLst>
              <a:gd name="T0" fmla="*/ 2218 w 2499"/>
              <a:gd name="T1" fmla="*/ 540 h 1641"/>
              <a:gd name="T2" fmla="*/ 2218 w 2499"/>
              <a:gd name="T3" fmla="*/ 540 h 1641"/>
              <a:gd name="T4" fmla="*/ 1994 w 2499"/>
              <a:gd name="T5" fmla="*/ 652 h 1641"/>
              <a:gd name="T6" fmla="*/ 1920 w 2499"/>
              <a:gd name="T7" fmla="*/ 708 h 1641"/>
              <a:gd name="T8" fmla="*/ 1920 w 2499"/>
              <a:gd name="T9" fmla="*/ 708 h 1641"/>
              <a:gd name="T10" fmla="*/ 1826 w 2499"/>
              <a:gd name="T11" fmla="*/ 615 h 1641"/>
              <a:gd name="T12" fmla="*/ 1826 w 2499"/>
              <a:gd name="T13" fmla="*/ 0 h 1641"/>
              <a:gd name="T14" fmla="*/ 186 w 2499"/>
              <a:gd name="T15" fmla="*/ 0 h 1641"/>
              <a:gd name="T16" fmla="*/ 0 w 2499"/>
              <a:gd name="T17" fmla="*/ 186 h 1641"/>
              <a:gd name="T18" fmla="*/ 0 w 2499"/>
              <a:gd name="T19" fmla="*/ 1454 h 1641"/>
              <a:gd name="T20" fmla="*/ 186 w 2499"/>
              <a:gd name="T21" fmla="*/ 1640 h 1641"/>
              <a:gd name="T22" fmla="*/ 1826 w 2499"/>
              <a:gd name="T23" fmla="*/ 1640 h 1641"/>
              <a:gd name="T24" fmla="*/ 1826 w 2499"/>
              <a:gd name="T25" fmla="*/ 1043 h 1641"/>
              <a:gd name="T26" fmla="*/ 1920 w 2499"/>
              <a:gd name="T27" fmla="*/ 951 h 1641"/>
              <a:gd name="T28" fmla="*/ 1920 w 2499"/>
              <a:gd name="T29" fmla="*/ 951 h 1641"/>
              <a:gd name="T30" fmla="*/ 1994 w 2499"/>
              <a:gd name="T31" fmla="*/ 988 h 1641"/>
              <a:gd name="T32" fmla="*/ 2218 w 2499"/>
              <a:gd name="T33" fmla="*/ 1099 h 1641"/>
              <a:gd name="T34" fmla="*/ 2479 w 2499"/>
              <a:gd name="T35" fmla="*/ 801 h 1641"/>
              <a:gd name="T36" fmla="*/ 2218 w 2499"/>
              <a:gd name="T37" fmla="*/ 540 h 16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499" h="1641">
                <a:moveTo>
                  <a:pt x="2218" y="540"/>
                </a:moveTo>
                <a:lnTo>
                  <a:pt x="2218" y="540"/>
                </a:lnTo>
                <a:cubicBezTo>
                  <a:pt x="2125" y="540"/>
                  <a:pt x="2031" y="596"/>
                  <a:pt x="1994" y="652"/>
                </a:cubicBezTo>
                <a:cubicBezTo>
                  <a:pt x="1975" y="689"/>
                  <a:pt x="1938" y="708"/>
                  <a:pt x="1920" y="708"/>
                </a:cubicBezTo>
                <a:lnTo>
                  <a:pt x="1920" y="708"/>
                </a:lnTo>
                <a:cubicBezTo>
                  <a:pt x="1864" y="708"/>
                  <a:pt x="1826" y="652"/>
                  <a:pt x="1826" y="615"/>
                </a:cubicBezTo>
                <a:cubicBezTo>
                  <a:pt x="1826" y="0"/>
                  <a:pt x="1826" y="0"/>
                  <a:pt x="1826" y="0"/>
                </a:cubicBezTo>
                <a:cubicBezTo>
                  <a:pt x="186" y="0"/>
                  <a:pt x="186" y="0"/>
                  <a:pt x="186" y="0"/>
                </a:cubicBezTo>
                <a:cubicBezTo>
                  <a:pt x="74" y="0"/>
                  <a:pt x="0" y="93"/>
                  <a:pt x="0" y="186"/>
                </a:cubicBezTo>
                <a:cubicBezTo>
                  <a:pt x="0" y="1454"/>
                  <a:pt x="0" y="1454"/>
                  <a:pt x="0" y="1454"/>
                </a:cubicBezTo>
                <a:cubicBezTo>
                  <a:pt x="0" y="1566"/>
                  <a:pt x="74" y="1640"/>
                  <a:pt x="186" y="1640"/>
                </a:cubicBezTo>
                <a:cubicBezTo>
                  <a:pt x="1826" y="1640"/>
                  <a:pt x="1826" y="1640"/>
                  <a:pt x="1826" y="1640"/>
                </a:cubicBezTo>
                <a:cubicBezTo>
                  <a:pt x="1826" y="1043"/>
                  <a:pt x="1826" y="1043"/>
                  <a:pt x="1826" y="1043"/>
                </a:cubicBezTo>
                <a:cubicBezTo>
                  <a:pt x="1826" y="988"/>
                  <a:pt x="1864" y="951"/>
                  <a:pt x="1920" y="951"/>
                </a:cubicBezTo>
                <a:lnTo>
                  <a:pt x="1920" y="951"/>
                </a:lnTo>
                <a:cubicBezTo>
                  <a:pt x="1938" y="951"/>
                  <a:pt x="1975" y="951"/>
                  <a:pt x="1994" y="988"/>
                </a:cubicBezTo>
                <a:cubicBezTo>
                  <a:pt x="2031" y="1043"/>
                  <a:pt x="2125" y="1099"/>
                  <a:pt x="2218" y="1099"/>
                </a:cubicBezTo>
                <a:cubicBezTo>
                  <a:pt x="2367" y="1099"/>
                  <a:pt x="2498" y="969"/>
                  <a:pt x="2479" y="801"/>
                </a:cubicBezTo>
                <a:cubicBezTo>
                  <a:pt x="2479" y="671"/>
                  <a:pt x="2367" y="559"/>
                  <a:pt x="2218" y="540"/>
                </a:cubicBezTo>
              </a:path>
            </a:pathLst>
          </a:custGeom>
          <a:solidFill>
            <a:srgbClr val="5BC28B"/>
          </a:solidFill>
          <a:ln>
            <a:noFill/>
          </a:ln>
          <a:effectLst/>
          <a:extLst>
            <a:ext uri="{91240B29-F687-4F45-9708-019B960494DF}">
              <a14:hiddenLine xmlns:a14="http://schemas.microsoft.com/office/drawing/2010/main" w="9525" cap="flat">
                <a:solidFill>
                  <a:srgbClr val="00000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SV" sz="898"/>
          </a:p>
        </p:txBody>
      </p:sp>
      <p:sp>
        <p:nvSpPr>
          <p:cNvPr id="71" name="TextBox 70">
            <a:extLst>
              <a:ext uri="{FF2B5EF4-FFF2-40B4-BE49-F238E27FC236}">
                <a16:creationId xmlns:a16="http://schemas.microsoft.com/office/drawing/2014/main" id="{1285F60A-B35B-9220-F58F-F8C23733F54B}"/>
              </a:ext>
            </a:extLst>
          </p:cNvPr>
          <p:cNvSpPr txBox="1"/>
          <p:nvPr/>
        </p:nvSpPr>
        <p:spPr>
          <a:xfrm>
            <a:off x="3275488" y="4188361"/>
            <a:ext cx="2658010" cy="738664"/>
          </a:xfrm>
          <a:prstGeom prst="rect">
            <a:avLst/>
          </a:prstGeom>
          <a:noFill/>
        </p:spPr>
        <p:txBody>
          <a:bodyPr wrap="square" rtlCol="0">
            <a:spAutoFit/>
          </a:bodyPr>
          <a:lstStyle/>
          <a:p>
            <a:pPr lvl="0"/>
            <a:r>
              <a:rPr lang="en-US" sz="1400">
                <a:solidFill>
                  <a:schemeClr val="tx2"/>
                </a:solidFill>
                <a:ea typeface="Lato Light" panose="020F0502020204030203" pitchFamily="34" charset="0"/>
                <a:cs typeface="Lato Light" panose="020F0502020204030203" pitchFamily="34" charset="0"/>
              </a:rPr>
              <a:t>Acknowledge challenges and support the family in their role as a caregiver. This may look like:</a:t>
            </a:r>
          </a:p>
        </p:txBody>
      </p:sp>
      <p:sp>
        <p:nvSpPr>
          <p:cNvPr id="37" name="TextBox 36">
            <a:extLst>
              <a:ext uri="{FF2B5EF4-FFF2-40B4-BE49-F238E27FC236}">
                <a16:creationId xmlns:a16="http://schemas.microsoft.com/office/drawing/2014/main" id="{A3D10917-CB55-C9A0-AFDC-1214B8EFE7EC}"/>
              </a:ext>
            </a:extLst>
          </p:cNvPr>
          <p:cNvSpPr txBox="1"/>
          <p:nvPr/>
        </p:nvSpPr>
        <p:spPr>
          <a:xfrm>
            <a:off x="3220163" y="4849476"/>
            <a:ext cx="2630713" cy="1200329"/>
          </a:xfrm>
          <a:prstGeom prst="rect">
            <a:avLst/>
          </a:prstGeom>
          <a:noFill/>
        </p:spPr>
        <p:txBody>
          <a:bodyPr wrap="square" rtlCol="0">
            <a:spAutoFit/>
          </a:bodyPr>
          <a:lstStyle/>
          <a:p>
            <a:pPr marL="171450" lvl="0" indent="-171450">
              <a:buFont typeface="Arial" panose="020B0604020202020204" pitchFamily="34" charset="0"/>
              <a:buChar char="•"/>
            </a:pPr>
            <a:r>
              <a:rPr lang="en-US" sz="1200">
                <a:solidFill>
                  <a:schemeClr val="tx2"/>
                </a:solidFill>
                <a:ea typeface="Lato Light" panose="020F0502020204030203" pitchFamily="34" charset="0"/>
                <a:cs typeface="Lato Light" panose="020F0502020204030203" pitchFamily="34" charset="0"/>
              </a:rPr>
              <a:t>Education and training</a:t>
            </a:r>
          </a:p>
          <a:p>
            <a:pPr marL="171450" lvl="0" indent="-171450">
              <a:buFont typeface="Arial" panose="020B0604020202020204" pitchFamily="34" charset="0"/>
              <a:buChar char="•"/>
            </a:pPr>
            <a:r>
              <a:rPr lang="en-US" sz="1200">
                <a:solidFill>
                  <a:schemeClr val="tx2"/>
                </a:solidFill>
                <a:ea typeface="Lato Light" panose="020F0502020204030203" pitchFamily="34" charset="0"/>
                <a:cs typeface="Lato Light" panose="020F0502020204030203" pitchFamily="34" charset="0"/>
              </a:rPr>
              <a:t>Skills development</a:t>
            </a:r>
          </a:p>
          <a:p>
            <a:pPr marL="171450" lvl="0" indent="-171450">
              <a:buFont typeface="Arial" panose="020B0604020202020204" pitchFamily="34" charset="0"/>
              <a:buChar char="•"/>
            </a:pPr>
            <a:r>
              <a:rPr lang="en-US" sz="1200">
                <a:solidFill>
                  <a:schemeClr val="tx2"/>
                </a:solidFill>
                <a:ea typeface="Lato Light" panose="020F0502020204030203" pitchFamily="34" charset="0"/>
                <a:cs typeface="Lato Light" panose="020F0502020204030203" pitchFamily="34" charset="0"/>
              </a:rPr>
              <a:t>Peer support</a:t>
            </a:r>
          </a:p>
          <a:p>
            <a:pPr marL="171450" lvl="0" indent="-171450">
              <a:buFont typeface="Arial" panose="020B0604020202020204" pitchFamily="34" charset="0"/>
              <a:buChar char="•"/>
            </a:pPr>
            <a:r>
              <a:rPr lang="en-US" sz="1200">
                <a:solidFill>
                  <a:schemeClr val="tx2"/>
                </a:solidFill>
                <a:ea typeface="Lato Light" panose="020F0502020204030203" pitchFamily="34" charset="0"/>
                <a:cs typeface="Lato Light" panose="020F0502020204030203" pitchFamily="34" charset="0"/>
              </a:rPr>
              <a:t>Self care, stress management, respite, </a:t>
            </a:r>
            <a:r>
              <a:rPr lang="en-US" sz="1200" err="1">
                <a:solidFill>
                  <a:schemeClr val="tx2"/>
                </a:solidFill>
                <a:ea typeface="Lato Light" panose="020F0502020204030203" pitchFamily="34" charset="0"/>
                <a:cs typeface="Lato Light" panose="020F0502020204030203" pitchFamily="34" charset="0"/>
              </a:rPr>
              <a:t>etc</a:t>
            </a:r>
            <a:endParaRPr lang="en-US" sz="1200">
              <a:solidFill>
                <a:schemeClr val="tx2"/>
              </a:solidFill>
              <a:ea typeface="Lato Light" panose="020F0502020204030203" pitchFamily="34" charset="0"/>
              <a:cs typeface="Lato Light" panose="020F0502020204030203" pitchFamily="34" charset="0"/>
            </a:endParaRPr>
          </a:p>
          <a:p>
            <a:pPr lvl="0"/>
            <a:endParaRPr lang="en-US" sz="1200">
              <a:solidFill>
                <a:schemeClr val="tx2"/>
              </a:solidFill>
              <a:ea typeface="Lato Light" panose="020F0502020204030203" pitchFamily="34" charset="0"/>
              <a:cs typeface="Lato Light" panose="020F0502020204030203" pitchFamily="34" charset="0"/>
            </a:endParaRPr>
          </a:p>
        </p:txBody>
      </p:sp>
      <p:sp>
        <p:nvSpPr>
          <p:cNvPr id="72" name="Freeform 246">
            <a:extLst>
              <a:ext uri="{FF2B5EF4-FFF2-40B4-BE49-F238E27FC236}">
                <a16:creationId xmlns:a16="http://schemas.microsoft.com/office/drawing/2014/main" id="{AC4768C3-54DD-46C2-E525-AEF8B9540050}"/>
              </a:ext>
            </a:extLst>
          </p:cNvPr>
          <p:cNvSpPr>
            <a:spLocks noChangeArrowheads="1"/>
          </p:cNvSpPr>
          <p:nvPr/>
        </p:nvSpPr>
        <p:spPr bwMode="auto">
          <a:xfrm>
            <a:off x="6266469" y="2028786"/>
            <a:ext cx="4053789" cy="905294"/>
          </a:xfrm>
          <a:custGeom>
            <a:avLst/>
            <a:gdLst>
              <a:gd name="T0" fmla="*/ 6188 w 6356"/>
              <a:gd name="T1" fmla="*/ 0 h 1641"/>
              <a:gd name="T2" fmla="*/ 6188 w 6356"/>
              <a:gd name="T3" fmla="*/ 0 h 1641"/>
              <a:gd name="T4" fmla="*/ 186 w 6356"/>
              <a:gd name="T5" fmla="*/ 0 h 1641"/>
              <a:gd name="T6" fmla="*/ 0 w 6356"/>
              <a:gd name="T7" fmla="*/ 186 h 1641"/>
              <a:gd name="T8" fmla="*/ 0 w 6356"/>
              <a:gd name="T9" fmla="*/ 1454 h 1641"/>
              <a:gd name="T10" fmla="*/ 186 w 6356"/>
              <a:gd name="T11" fmla="*/ 1640 h 1641"/>
              <a:gd name="T12" fmla="*/ 6188 w 6356"/>
              <a:gd name="T13" fmla="*/ 1640 h 1641"/>
              <a:gd name="T14" fmla="*/ 6355 w 6356"/>
              <a:gd name="T15" fmla="*/ 1454 h 1641"/>
              <a:gd name="T16" fmla="*/ 6355 w 6356"/>
              <a:gd name="T17" fmla="*/ 186 h 1641"/>
              <a:gd name="T18" fmla="*/ 6188 w 6356"/>
              <a:gd name="T19" fmla="*/ 0 h 16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56" h="1641">
                <a:moveTo>
                  <a:pt x="6188" y="0"/>
                </a:moveTo>
                <a:lnTo>
                  <a:pt x="6188" y="0"/>
                </a:lnTo>
                <a:cubicBezTo>
                  <a:pt x="186" y="0"/>
                  <a:pt x="186" y="0"/>
                  <a:pt x="186" y="0"/>
                </a:cubicBezTo>
                <a:cubicBezTo>
                  <a:pt x="74" y="0"/>
                  <a:pt x="0" y="93"/>
                  <a:pt x="0" y="186"/>
                </a:cubicBezTo>
                <a:cubicBezTo>
                  <a:pt x="0" y="1454"/>
                  <a:pt x="0" y="1454"/>
                  <a:pt x="0" y="1454"/>
                </a:cubicBezTo>
                <a:cubicBezTo>
                  <a:pt x="0" y="1566"/>
                  <a:pt x="74" y="1640"/>
                  <a:pt x="186" y="1640"/>
                </a:cubicBezTo>
                <a:cubicBezTo>
                  <a:pt x="6188" y="1640"/>
                  <a:pt x="6188" y="1640"/>
                  <a:pt x="6188" y="1640"/>
                </a:cubicBezTo>
                <a:cubicBezTo>
                  <a:pt x="6281" y="1640"/>
                  <a:pt x="6355" y="1566"/>
                  <a:pt x="6355" y="1454"/>
                </a:cubicBezTo>
                <a:cubicBezTo>
                  <a:pt x="6355" y="186"/>
                  <a:pt x="6355" y="186"/>
                  <a:pt x="6355" y="186"/>
                </a:cubicBezTo>
                <a:cubicBezTo>
                  <a:pt x="6355" y="93"/>
                  <a:pt x="6281" y="0"/>
                  <a:pt x="6188" y="0"/>
                </a:cubicBezTo>
              </a:path>
            </a:pathLst>
          </a:custGeom>
          <a:solidFill>
            <a:schemeClr val="bg1">
              <a:lumMod val="95000"/>
            </a:schemeClr>
          </a:solidFill>
          <a:ln>
            <a:noFill/>
          </a:ln>
          <a:effectLst/>
        </p:spPr>
        <p:txBody>
          <a:bodyPr wrap="none" anchor="ctr"/>
          <a:lstStyle/>
          <a:p>
            <a:endParaRPr lang="en-SV" sz="898"/>
          </a:p>
        </p:txBody>
      </p:sp>
      <p:sp>
        <p:nvSpPr>
          <p:cNvPr id="73" name="Freeform 247">
            <a:extLst>
              <a:ext uri="{FF2B5EF4-FFF2-40B4-BE49-F238E27FC236}">
                <a16:creationId xmlns:a16="http://schemas.microsoft.com/office/drawing/2014/main" id="{F23F5518-22D1-A441-6466-52D366CE8BC5}"/>
              </a:ext>
            </a:extLst>
          </p:cNvPr>
          <p:cNvSpPr>
            <a:spLocks noChangeArrowheads="1"/>
          </p:cNvSpPr>
          <p:nvPr/>
        </p:nvSpPr>
        <p:spPr bwMode="auto">
          <a:xfrm>
            <a:off x="6266469" y="2028786"/>
            <a:ext cx="1379844" cy="905294"/>
          </a:xfrm>
          <a:custGeom>
            <a:avLst/>
            <a:gdLst>
              <a:gd name="T0" fmla="*/ 2218 w 2499"/>
              <a:gd name="T1" fmla="*/ 540 h 1641"/>
              <a:gd name="T2" fmla="*/ 2218 w 2499"/>
              <a:gd name="T3" fmla="*/ 540 h 1641"/>
              <a:gd name="T4" fmla="*/ 1994 w 2499"/>
              <a:gd name="T5" fmla="*/ 652 h 1641"/>
              <a:gd name="T6" fmla="*/ 1920 w 2499"/>
              <a:gd name="T7" fmla="*/ 708 h 1641"/>
              <a:gd name="T8" fmla="*/ 1920 w 2499"/>
              <a:gd name="T9" fmla="*/ 708 h 1641"/>
              <a:gd name="T10" fmla="*/ 1826 w 2499"/>
              <a:gd name="T11" fmla="*/ 615 h 1641"/>
              <a:gd name="T12" fmla="*/ 1826 w 2499"/>
              <a:gd name="T13" fmla="*/ 0 h 1641"/>
              <a:gd name="T14" fmla="*/ 186 w 2499"/>
              <a:gd name="T15" fmla="*/ 0 h 1641"/>
              <a:gd name="T16" fmla="*/ 0 w 2499"/>
              <a:gd name="T17" fmla="*/ 186 h 1641"/>
              <a:gd name="T18" fmla="*/ 0 w 2499"/>
              <a:gd name="T19" fmla="*/ 1454 h 1641"/>
              <a:gd name="T20" fmla="*/ 186 w 2499"/>
              <a:gd name="T21" fmla="*/ 1640 h 1641"/>
              <a:gd name="T22" fmla="*/ 1826 w 2499"/>
              <a:gd name="T23" fmla="*/ 1640 h 1641"/>
              <a:gd name="T24" fmla="*/ 1826 w 2499"/>
              <a:gd name="T25" fmla="*/ 1043 h 1641"/>
              <a:gd name="T26" fmla="*/ 1920 w 2499"/>
              <a:gd name="T27" fmla="*/ 951 h 1641"/>
              <a:gd name="T28" fmla="*/ 1920 w 2499"/>
              <a:gd name="T29" fmla="*/ 951 h 1641"/>
              <a:gd name="T30" fmla="*/ 1994 w 2499"/>
              <a:gd name="T31" fmla="*/ 988 h 1641"/>
              <a:gd name="T32" fmla="*/ 2218 w 2499"/>
              <a:gd name="T33" fmla="*/ 1099 h 1641"/>
              <a:gd name="T34" fmla="*/ 2479 w 2499"/>
              <a:gd name="T35" fmla="*/ 801 h 1641"/>
              <a:gd name="T36" fmla="*/ 2218 w 2499"/>
              <a:gd name="T37" fmla="*/ 540 h 16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499" h="1641">
                <a:moveTo>
                  <a:pt x="2218" y="540"/>
                </a:moveTo>
                <a:lnTo>
                  <a:pt x="2218" y="540"/>
                </a:lnTo>
                <a:cubicBezTo>
                  <a:pt x="2125" y="540"/>
                  <a:pt x="2031" y="596"/>
                  <a:pt x="1994" y="652"/>
                </a:cubicBezTo>
                <a:cubicBezTo>
                  <a:pt x="1975" y="689"/>
                  <a:pt x="1938" y="708"/>
                  <a:pt x="1920" y="708"/>
                </a:cubicBezTo>
                <a:lnTo>
                  <a:pt x="1920" y="708"/>
                </a:lnTo>
                <a:cubicBezTo>
                  <a:pt x="1864" y="708"/>
                  <a:pt x="1826" y="652"/>
                  <a:pt x="1826" y="615"/>
                </a:cubicBezTo>
                <a:cubicBezTo>
                  <a:pt x="1826" y="0"/>
                  <a:pt x="1826" y="0"/>
                  <a:pt x="1826" y="0"/>
                </a:cubicBezTo>
                <a:cubicBezTo>
                  <a:pt x="186" y="0"/>
                  <a:pt x="186" y="0"/>
                  <a:pt x="186" y="0"/>
                </a:cubicBezTo>
                <a:cubicBezTo>
                  <a:pt x="74" y="0"/>
                  <a:pt x="0" y="93"/>
                  <a:pt x="0" y="186"/>
                </a:cubicBezTo>
                <a:cubicBezTo>
                  <a:pt x="0" y="1454"/>
                  <a:pt x="0" y="1454"/>
                  <a:pt x="0" y="1454"/>
                </a:cubicBezTo>
                <a:cubicBezTo>
                  <a:pt x="0" y="1566"/>
                  <a:pt x="74" y="1640"/>
                  <a:pt x="186" y="1640"/>
                </a:cubicBezTo>
                <a:cubicBezTo>
                  <a:pt x="1826" y="1640"/>
                  <a:pt x="1826" y="1640"/>
                  <a:pt x="1826" y="1640"/>
                </a:cubicBezTo>
                <a:cubicBezTo>
                  <a:pt x="1826" y="1043"/>
                  <a:pt x="1826" y="1043"/>
                  <a:pt x="1826" y="1043"/>
                </a:cubicBezTo>
                <a:cubicBezTo>
                  <a:pt x="1826" y="988"/>
                  <a:pt x="1864" y="951"/>
                  <a:pt x="1920" y="951"/>
                </a:cubicBezTo>
                <a:lnTo>
                  <a:pt x="1920" y="951"/>
                </a:lnTo>
                <a:cubicBezTo>
                  <a:pt x="1938" y="951"/>
                  <a:pt x="1975" y="951"/>
                  <a:pt x="1994" y="988"/>
                </a:cubicBezTo>
                <a:cubicBezTo>
                  <a:pt x="2031" y="1043"/>
                  <a:pt x="2125" y="1099"/>
                  <a:pt x="2218" y="1099"/>
                </a:cubicBezTo>
                <a:cubicBezTo>
                  <a:pt x="2367" y="1099"/>
                  <a:pt x="2498" y="969"/>
                  <a:pt x="2479" y="801"/>
                </a:cubicBezTo>
                <a:cubicBezTo>
                  <a:pt x="2479" y="671"/>
                  <a:pt x="2367" y="559"/>
                  <a:pt x="2218" y="540"/>
                </a:cubicBezTo>
              </a:path>
            </a:pathLst>
          </a:custGeom>
          <a:solidFill>
            <a:srgbClr val="0065A5"/>
          </a:solidFill>
          <a:ln>
            <a:noFill/>
          </a:ln>
          <a:effectLst/>
          <a:extLst>
            <a:ext uri="{91240B29-F687-4F45-9708-019B960494DF}">
              <a14:hiddenLine xmlns:a14="http://schemas.microsoft.com/office/drawing/2010/main" w="9525" cap="flat">
                <a:solidFill>
                  <a:srgbClr val="00000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SV" sz="898"/>
          </a:p>
        </p:txBody>
      </p:sp>
      <p:sp>
        <p:nvSpPr>
          <p:cNvPr id="74" name="TextBox 73">
            <a:extLst>
              <a:ext uri="{FF2B5EF4-FFF2-40B4-BE49-F238E27FC236}">
                <a16:creationId xmlns:a16="http://schemas.microsoft.com/office/drawing/2014/main" id="{6F19AC71-FB2F-78DE-B477-C71C4D3CA8A8}"/>
              </a:ext>
            </a:extLst>
          </p:cNvPr>
          <p:cNvSpPr txBox="1"/>
          <p:nvPr/>
        </p:nvSpPr>
        <p:spPr>
          <a:xfrm>
            <a:off x="7682860" y="2163788"/>
            <a:ext cx="1828734" cy="738664"/>
          </a:xfrm>
          <a:prstGeom prst="rect">
            <a:avLst/>
          </a:prstGeom>
          <a:noFill/>
        </p:spPr>
        <p:txBody>
          <a:bodyPr wrap="square" rtlCol="0">
            <a:spAutoFit/>
          </a:bodyPr>
          <a:lstStyle/>
          <a:p>
            <a:r>
              <a:rPr lang="en-US" sz="1400">
                <a:solidFill>
                  <a:schemeClr val="tx2"/>
                </a:solidFill>
              </a:rPr>
              <a:t>Work collaboratively with families and professionals.</a:t>
            </a:r>
          </a:p>
        </p:txBody>
      </p:sp>
      <p:sp>
        <p:nvSpPr>
          <p:cNvPr id="77" name="Freeform 246">
            <a:extLst>
              <a:ext uri="{FF2B5EF4-FFF2-40B4-BE49-F238E27FC236}">
                <a16:creationId xmlns:a16="http://schemas.microsoft.com/office/drawing/2014/main" id="{308BF4B8-D1A8-49D5-A010-8BE43E5B8A92}"/>
              </a:ext>
            </a:extLst>
          </p:cNvPr>
          <p:cNvSpPr>
            <a:spLocks noChangeArrowheads="1"/>
          </p:cNvSpPr>
          <p:nvPr/>
        </p:nvSpPr>
        <p:spPr bwMode="auto">
          <a:xfrm>
            <a:off x="6279842" y="3003311"/>
            <a:ext cx="4053789" cy="905294"/>
          </a:xfrm>
          <a:custGeom>
            <a:avLst/>
            <a:gdLst>
              <a:gd name="T0" fmla="*/ 6188 w 6356"/>
              <a:gd name="T1" fmla="*/ 0 h 1641"/>
              <a:gd name="T2" fmla="*/ 6188 w 6356"/>
              <a:gd name="T3" fmla="*/ 0 h 1641"/>
              <a:gd name="T4" fmla="*/ 186 w 6356"/>
              <a:gd name="T5" fmla="*/ 0 h 1641"/>
              <a:gd name="T6" fmla="*/ 0 w 6356"/>
              <a:gd name="T7" fmla="*/ 186 h 1641"/>
              <a:gd name="T8" fmla="*/ 0 w 6356"/>
              <a:gd name="T9" fmla="*/ 1454 h 1641"/>
              <a:gd name="T10" fmla="*/ 186 w 6356"/>
              <a:gd name="T11" fmla="*/ 1640 h 1641"/>
              <a:gd name="T12" fmla="*/ 6188 w 6356"/>
              <a:gd name="T13" fmla="*/ 1640 h 1641"/>
              <a:gd name="T14" fmla="*/ 6355 w 6356"/>
              <a:gd name="T15" fmla="*/ 1454 h 1641"/>
              <a:gd name="T16" fmla="*/ 6355 w 6356"/>
              <a:gd name="T17" fmla="*/ 186 h 1641"/>
              <a:gd name="T18" fmla="*/ 6188 w 6356"/>
              <a:gd name="T19" fmla="*/ 0 h 16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56" h="1641">
                <a:moveTo>
                  <a:pt x="6188" y="0"/>
                </a:moveTo>
                <a:lnTo>
                  <a:pt x="6188" y="0"/>
                </a:lnTo>
                <a:cubicBezTo>
                  <a:pt x="186" y="0"/>
                  <a:pt x="186" y="0"/>
                  <a:pt x="186" y="0"/>
                </a:cubicBezTo>
                <a:cubicBezTo>
                  <a:pt x="74" y="0"/>
                  <a:pt x="0" y="93"/>
                  <a:pt x="0" y="186"/>
                </a:cubicBezTo>
                <a:cubicBezTo>
                  <a:pt x="0" y="1454"/>
                  <a:pt x="0" y="1454"/>
                  <a:pt x="0" y="1454"/>
                </a:cubicBezTo>
                <a:cubicBezTo>
                  <a:pt x="0" y="1566"/>
                  <a:pt x="74" y="1640"/>
                  <a:pt x="186" y="1640"/>
                </a:cubicBezTo>
                <a:cubicBezTo>
                  <a:pt x="6188" y="1640"/>
                  <a:pt x="6188" y="1640"/>
                  <a:pt x="6188" y="1640"/>
                </a:cubicBezTo>
                <a:cubicBezTo>
                  <a:pt x="6281" y="1640"/>
                  <a:pt x="6355" y="1566"/>
                  <a:pt x="6355" y="1454"/>
                </a:cubicBezTo>
                <a:cubicBezTo>
                  <a:pt x="6355" y="186"/>
                  <a:pt x="6355" y="186"/>
                  <a:pt x="6355" y="186"/>
                </a:cubicBezTo>
                <a:cubicBezTo>
                  <a:pt x="6355" y="93"/>
                  <a:pt x="6281" y="0"/>
                  <a:pt x="6188" y="0"/>
                </a:cubicBezTo>
              </a:path>
            </a:pathLst>
          </a:custGeom>
          <a:solidFill>
            <a:schemeClr val="bg1">
              <a:lumMod val="95000"/>
            </a:schemeClr>
          </a:solidFill>
          <a:ln>
            <a:noFill/>
          </a:ln>
          <a:effectLst/>
        </p:spPr>
        <p:txBody>
          <a:bodyPr wrap="none" anchor="ctr"/>
          <a:lstStyle/>
          <a:p>
            <a:endParaRPr lang="en-SV" sz="898"/>
          </a:p>
        </p:txBody>
      </p:sp>
      <p:sp>
        <p:nvSpPr>
          <p:cNvPr id="78" name="Freeform 247">
            <a:extLst>
              <a:ext uri="{FF2B5EF4-FFF2-40B4-BE49-F238E27FC236}">
                <a16:creationId xmlns:a16="http://schemas.microsoft.com/office/drawing/2014/main" id="{B2598AEA-6C43-747F-359B-7D90604A6392}"/>
              </a:ext>
            </a:extLst>
          </p:cNvPr>
          <p:cNvSpPr>
            <a:spLocks noChangeArrowheads="1"/>
          </p:cNvSpPr>
          <p:nvPr/>
        </p:nvSpPr>
        <p:spPr bwMode="auto">
          <a:xfrm>
            <a:off x="6279842" y="3003311"/>
            <a:ext cx="1379844" cy="905294"/>
          </a:xfrm>
          <a:custGeom>
            <a:avLst/>
            <a:gdLst>
              <a:gd name="T0" fmla="*/ 2218 w 2499"/>
              <a:gd name="T1" fmla="*/ 540 h 1641"/>
              <a:gd name="T2" fmla="*/ 2218 w 2499"/>
              <a:gd name="T3" fmla="*/ 540 h 1641"/>
              <a:gd name="T4" fmla="*/ 1994 w 2499"/>
              <a:gd name="T5" fmla="*/ 652 h 1641"/>
              <a:gd name="T6" fmla="*/ 1920 w 2499"/>
              <a:gd name="T7" fmla="*/ 708 h 1641"/>
              <a:gd name="T8" fmla="*/ 1920 w 2499"/>
              <a:gd name="T9" fmla="*/ 708 h 1641"/>
              <a:gd name="T10" fmla="*/ 1826 w 2499"/>
              <a:gd name="T11" fmla="*/ 615 h 1641"/>
              <a:gd name="T12" fmla="*/ 1826 w 2499"/>
              <a:gd name="T13" fmla="*/ 0 h 1641"/>
              <a:gd name="T14" fmla="*/ 186 w 2499"/>
              <a:gd name="T15" fmla="*/ 0 h 1641"/>
              <a:gd name="T16" fmla="*/ 0 w 2499"/>
              <a:gd name="T17" fmla="*/ 186 h 1641"/>
              <a:gd name="T18" fmla="*/ 0 w 2499"/>
              <a:gd name="T19" fmla="*/ 1454 h 1641"/>
              <a:gd name="T20" fmla="*/ 186 w 2499"/>
              <a:gd name="T21" fmla="*/ 1640 h 1641"/>
              <a:gd name="T22" fmla="*/ 1826 w 2499"/>
              <a:gd name="T23" fmla="*/ 1640 h 1641"/>
              <a:gd name="T24" fmla="*/ 1826 w 2499"/>
              <a:gd name="T25" fmla="*/ 1043 h 1641"/>
              <a:gd name="T26" fmla="*/ 1920 w 2499"/>
              <a:gd name="T27" fmla="*/ 951 h 1641"/>
              <a:gd name="T28" fmla="*/ 1920 w 2499"/>
              <a:gd name="T29" fmla="*/ 951 h 1641"/>
              <a:gd name="T30" fmla="*/ 1994 w 2499"/>
              <a:gd name="T31" fmla="*/ 988 h 1641"/>
              <a:gd name="T32" fmla="*/ 2218 w 2499"/>
              <a:gd name="T33" fmla="*/ 1099 h 1641"/>
              <a:gd name="T34" fmla="*/ 2479 w 2499"/>
              <a:gd name="T35" fmla="*/ 801 h 1641"/>
              <a:gd name="T36" fmla="*/ 2218 w 2499"/>
              <a:gd name="T37" fmla="*/ 540 h 16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499" h="1641">
                <a:moveTo>
                  <a:pt x="2218" y="540"/>
                </a:moveTo>
                <a:lnTo>
                  <a:pt x="2218" y="540"/>
                </a:lnTo>
                <a:cubicBezTo>
                  <a:pt x="2125" y="540"/>
                  <a:pt x="2031" y="596"/>
                  <a:pt x="1994" y="652"/>
                </a:cubicBezTo>
                <a:cubicBezTo>
                  <a:pt x="1975" y="689"/>
                  <a:pt x="1938" y="708"/>
                  <a:pt x="1920" y="708"/>
                </a:cubicBezTo>
                <a:lnTo>
                  <a:pt x="1920" y="708"/>
                </a:lnTo>
                <a:cubicBezTo>
                  <a:pt x="1864" y="708"/>
                  <a:pt x="1826" y="652"/>
                  <a:pt x="1826" y="615"/>
                </a:cubicBezTo>
                <a:cubicBezTo>
                  <a:pt x="1826" y="0"/>
                  <a:pt x="1826" y="0"/>
                  <a:pt x="1826" y="0"/>
                </a:cubicBezTo>
                <a:cubicBezTo>
                  <a:pt x="186" y="0"/>
                  <a:pt x="186" y="0"/>
                  <a:pt x="186" y="0"/>
                </a:cubicBezTo>
                <a:cubicBezTo>
                  <a:pt x="74" y="0"/>
                  <a:pt x="0" y="93"/>
                  <a:pt x="0" y="186"/>
                </a:cubicBezTo>
                <a:cubicBezTo>
                  <a:pt x="0" y="1454"/>
                  <a:pt x="0" y="1454"/>
                  <a:pt x="0" y="1454"/>
                </a:cubicBezTo>
                <a:cubicBezTo>
                  <a:pt x="0" y="1566"/>
                  <a:pt x="74" y="1640"/>
                  <a:pt x="186" y="1640"/>
                </a:cubicBezTo>
                <a:cubicBezTo>
                  <a:pt x="1826" y="1640"/>
                  <a:pt x="1826" y="1640"/>
                  <a:pt x="1826" y="1640"/>
                </a:cubicBezTo>
                <a:cubicBezTo>
                  <a:pt x="1826" y="1043"/>
                  <a:pt x="1826" y="1043"/>
                  <a:pt x="1826" y="1043"/>
                </a:cubicBezTo>
                <a:cubicBezTo>
                  <a:pt x="1826" y="988"/>
                  <a:pt x="1864" y="951"/>
                  <a:pt x="1920" y="951"/>
                </a:cubicBezTo>
                <a:lnTo>
                  <a:pt x="1920" y="951"/>
                </a:lnTo>
                <a:cubicBezTo>
                  <a:pt x="1938" y="951"/>
                  <a:pt x="1975" y="951"/>
                  <a:pt x="1994" y="988"/>
                </a:cubicBezTo>
                <a:cubicBezTo>
                  <a:pt x="2031" y="1043"/>
                  <a:pt x="2125" y="1099"/>
                  <a:pt x="2218" y="1099"/>
                </a:cubicBezTo>
                <a:cubicBezTo>
                  <a:pt x="2367" y="1099"/>
                  <a:pt x="2498" y="969"/>
                  <a:pt x="2479" y="801"/>
                </a:cubicBezTo>
                <a:cubicBezTo>
                  <a:pt x="2479" y="671"/>
                  <a:pt x="2367" y="559"/>
                  <a:pt x="2218" y="540"/>
                </a:cubicBezTo>
              </a:path>
            </a:pathLst>
          </a:custGeom>
          <a:solidFill>
            <a:srgbClr val="EAAA00"/>
          </a:solidFill>
          <a:ln>
            <a:noFill/>
          </a:ln>
          <a:effectLst/>
          <a:extLst>
            <a:ext uri="{91240B29-F687-4F45-9708-019B960494DF}">
              <a14:hiddenLine xmlns:a14="http://schemas.microsoft.com/office/drawing/2010/main" w="9525" cap="flat">
                <a:solidFill>
                  <a:srgbClr val="00000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SV" sz="898"/>
          </a:p>
        </p:txBody>
      </p:sp>
      <p:sp>
        <p:nvSpPr>
          <p:cNvPr id="79" name="TextBox 78">
            <a:extLst>
              <a:ext uri="{FF2B5EF4-FFF2-40B4-BE49-F238E27FC236}">
                <a16:creationId xmlns:a16="http://schemas.microsoft.com/office/drawing/2014/main" id="{227B3C80-F59E-3CF6-90BD-9B880296E767}"/>
              </a:ext>
            </a:extLst>
          </p:cNvPr>
          <p:cNvSpPr txBox="1"/>
          <p:nvPr/>
        </p:nvSpPr>
        <p:spPr>
          <a:xfrm>
            <a:off x="7696232" y="3138313"/>
            <a:ext cx="2624025" cy="954107"/>
          </a:xfrm>
          <a:prstGeom prst="rect">
            <a:avLst/>
          </a:prstGeom>
          <a:noFill/>
        </p:spPr>
        <p:txBody>
          <a:bodyPr wrap="square" rtlCol="0">
            <a:spAutoFit/>
          </a:bodyPr>
          <a:lstStyle/>
          <a:p>
            <a:r>
              <a:rPr lang="en-US" sz="1400">
                <a:solidFill>
                  <a:schemeClr val="tx2"/>
                </a:solidFill>
                <a:ea typeface="Lato Light" panose="020F0502020204030203" pitchFamily="34" charset="0"/>
                <a:cs typeface="Lato Light" panose="020F0502020204030203" pitchFamily="34" charset="0"/>
              </a:rPr>
              <a:t>Respect the skills and expertise of the family and others involved in their child’s care.</a:t>
            </a:r>
          </a:p>
          <a:p>
            <a:endParaRPr lang="en-US" sz="1400">
              <a:solidFill>
                <a:schemeClr val="tx2"/>
              </a:solidFill>
              <a:ea typeface="Lato Light" panose="020F0502020204030203" pitchFamily="34" charset="0"/>
              <a:cs typeface="Lato Light" panose="020F0502020204030203" pitchFamily="34" charset="0"/>
            </a:endParaRPr>
          </a:p>
        </p:txBody>
      </p:sp>
      <p:sp>
        <p:nvSpPr>
          <p:cNvPr id="82" name="Freeform 246">
            <a:extLst>
              <a:ext uri="{FF2B5EF4-FFF2-40B4-BE49-F238E27FC236}">
                <a16:creationId xmlns:a16="http://schemas.microsoft.com/office/drawing/2014/main" id="{04357BF3-9BBD-53ED-3CFD-06D6292AE857}"/>
              </a:ext>
            </a:extLst>
          </p:cNvPr>
          <p:cNvSpPr>
            <a:spLocks noChangeArrowheads="1"/>
          </p:cNvSpPr>
          <p:nvPr/>
        </p:nvSpPr>
        <p:spPr bwMode="auto">
          <a:xfrm>
            <a:off x="6290371" y="3969695"/>
            <a:ext cx="4053789" cy="905294"/>
          </a:xfrm>
          <a:custGeom>
            <a:avLst/>
            <a:gdLst>
              <a:gd name="T0" fmla="*/ 6188 w 6356"/>
              <a:gd name="T1" fmla="*/ 0 h 1641"/>
              <a:gd name="T2" fmla="*/ 6188 w 6356"/>
              <a:gd name="T3" fmla="*/ 0 h 1641"/>
              <a:gd name="T4" fmla="*/ 186 w 6356"/>
              <a:gd name="T5" fmla="*/ 0 h 1641"/>
              <a:gd name="T6" fmla="*/ 0 w 6356"/>
              <a:gd name="T7" fmla="*/ 186 h 1641"/>
              <a:gd name="T8" fmla="*/ 0 w 6356"/>
              <a:gd name="T9" fmla="*/ 1454 h 1641"/>
              <a:gd name="T10" fmla="*/ 186 w 6356"/>
              <a:gd name="T11" fmla="*/ 1640 h 1641"/>
              <a:gd name="T12" fmla="*/ 6188 w 6356"/>
              <a:gd name="T13" fmla="*/ 1640 h 1641"/>
              <a:gd name="T14" fmla="*/ 6355 w 6356"/>
              <a:gd name="T15" fmla="*/ 1454 h 1641"/>
              <a:gd name="T16" fmla="*/ 6355 w 6356"/>
              <a:gd name="T17" fmla="*/ 186 h 1641"/>
              <a:gd name="T18" fmla="*/ 6188 w 6356"/>
              <a:gd name="T19" fmla="*/ 0 h 16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56" h="1641">
                <a:moveTo>
                  <a:pt x="6188" y="0"/>
                </a:moveTo>
                <a:lnTo>
                  <a:pt x="6188" y="0"/>
                </a:lnTo>
                <a:cubicBezTo>
                  <a:pt x="186" y="0"/>
                  <a:pt x="186" y="0"/>
                  <a:pt x="186" y="0"/>
                </a:cubicBezTo>
                <a:cubicBezTo>
                  <a:pt x="74" y="0"/>
                  <a:pt x="0" y="93"/>
                  <a:pt x="0" y="186"/>
                </a:cubicBezTo>
                <a:cubicBezTo>
                  <a:pt x="0" y="1454"/>
                  <a:pt x="0" y="1454"/>
                  <a:pt x="0" y="1454"/>
                </a:cubicBezTo>
                <a:cubicBezTo>
                  <a:pt x="0" y="1566"/>
                  <a:pt x="74" y="1640"/>
                  <a:pt x="186" y="1640"/>
                </a:cubicBezTo>
                <a:cubicBezTo>
                  <a:pt x="6188" y="1640"/>
                  <a:pt x="6188" y="1640"/>
                  <a:pt x="6188" y="1640"/>
                </a:cubicBezTo>
                <a:cubicBezTo>
                  <a:pt x="6281" y="1640"/>
                  <a:pt x="6355" y="1566"/>
                  <a:pt x="6355" y="1454"/>
                </a:cubicBezTo>
                <a:cubicBezTo>
                  <a:pt x="6355" y="186"/>
                  <a:pt x="6355" y="186"/>
                  <a:pt x="6355" y="186"/>
                </a:cubicBezTo>
                <a:cubicBezTo>
                  <a:pt x="6355" y="93"/>
                  <a:pt x="6281" y="0"/>
                  <a:pt x="6188" y="0"/>
                </a:cubicBezTo>
              </a:path>
            </a:pathLst>
          </a:custGeom>
          <a:solidFill>
            <a:schemeClr val="bg1">
              <a:lumMod val="95000"/>
            </a:schemeClr>
          </a:solidFill>
          <a:ln>
            <a:noFill/>
          </a:ln>
          <a:effectLst/>
        </p:spPr>
        <p:txBody>
          <a:bodyPr wrap="none" anchor="ctr"/>
          <a:lstStyle/>
          <a:p>
            <a:endParaRPr lang="en-SV" sz="898"/>
          </a:p>
        </p:txBody>
      </p:sp>
      <p:sp>
        <p:nvSpPr>
          <p:cNvPr id="83" name="Freeform 247">
            <a:extLst>
              <a:ext uri="{FF2B5EF4-FFF2-40B4-BE49-F238E27FC236}">
                <a16:creationId xmlns:a16="http://schemas.microsoft.com/office/drawing/2014/main" id="{436F2F37-75F9-14C3-3E75-3A33EACD0684}"/>
              </a:ext>
            </a:extLst>
          </p:cNvPr>
          <p:cNvSpPr>
            <a:spLocks noChangeArrowheads="1"/>
          </p:cNvSpPr>
          <p:nvPr/>
        </p:nvSpPr>
        <p:spPr bwMode="auto">
          <a:xfrm>
            <a:off x="6290371" y="3969695"/>
            <a:ext cx="1379844" cy="905294"/>
          </a:xfrm>
          <a:custGeom>
            <a:avLst/>
            <a:gdLst>
              <a:gd name="T0" fmla="*/ 2218 w 2499"/>
              <a:gd name="T1" fmla="*/ 540 h 1641"/>
              <a:gd name="T2" fmla="*/ 2218 w 2499"/>
              <a:gd name="T3" fmla="*/ 540 h 1641"/>
              <a:gd name="T4" fmla="*/ 1994 w 2499"/>
              <a:gd name="T5" fmla="*/ 652 h 1641"/>
              <a:gd name="T6" fmla="*/ 1920 w 2499"/>
              <a:gd name="T7" fmla="*/ 708 h 1641"/>
              <a:gd name="T8" fmla="*/ 1920 w 2499"/>
              <a:gd name="T9" fmla="*/ 708 h 1641"/>
              <a:gd name="T10" fmla="*/ 1826 w 2499"/>
              <a:gd name="T11" fmla="*/ 615 h 1641"/>
              <a:gd name="T12" fmla="*/ 1826 w 2499"/>
              <a:gd name="T13" fmla="*/ 0 h 1641"/>
              <a:gd name="T14" fmla="*/ 186 w 2499"/>
              <a:gd name="T15" fmla="*/ 0 h 1641"/>
              <a:gd name="T16" fmla="*/ 0 w 2499"/>
              <a:gd name="T17" fmla="*/ 186 h 1641"/>
              <a:gd name="T18" fmla="*/ 0 w 2499"/>
              <a:gd name="T19" fmla="*/ 1454 h 1641"/>
              <a:gd name="T20" fmla="*/ 186 w 2499"/>
              <a:gd name="T21" fmla="*/ 1640 h 1641"/>
              <a:gd name="T22" fmla="*/ 1826 w 2499"/>
              <a:gd name="T23" fmla="*/ 1640 h 1641"/>
              <a:gd name="T24" fmla="*/ 1826 w 2499"/>
              <a:gd name="T25" fmla="*/ 1043 h 1641"/>
              <a:gd name="T26" fmla="*/ 1920 w 2499"/>
              <a:gd name="T27" fmla="*/ 951 h 1641"/>
              <a:gd name="T28" fmla="*/ 1920 w 2499"/>
              <a:gd name="T29" fmla="*/ 951 h 1641"/>
              <a:gd name="T30" fmla="*/ 1994 w 2499"/>
              <a:gd name="T31" fmla="*/ 988 h 1641"/>
              <a:gd name="T32" fmla="*/ 2218 w 2499"/>
              <a:gd name="T33" fmla="*/ 1099 h 1641"/>
              <a:gd name="T34" fmla="*/ 2479 w 2499"/>
              <a:gd name="T35" fmla="*/ 801 h 1641"/>
              <a:gd name="T36" fmla="*/ 2218 w 2499"/>
              <a:gd name="T37" fmla="*/ 540 h 16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499" h="1641">
                <a:moveTo>
                  <a:pt x="2218" y="540"/>
                </a:moveTo>
                <a:lnTo>
                  <a:pt x="2218" y="540"/>
                </a:lnTo>
                <a:cubicBezTo>
                  <a:pt x="2125" y="540"/>
                  <a:pt x="2031" y="596"/>
                  <a:pt x="1994" y="652"/>
                </a:cubicBezTo>
                <a:cubicBezTo>
                  <a:pt x="1975" y="689"/>
                  <a:pt x="1938" y="708"/>
                  <a:pt x="1920" y="708"/>
                </a:cubicBezTo>
                <a:lnTo>
                  <a:pt x="1920" y="708"/>
                </a:lnTo>
                <a:cubicBezTo>
                  <a:pt x="1864" y="708"/>
                  <a:pt x="1826" y="652"/>
                  <a:pt x="1826" y="615"/>
                </a:cubicBezTo>
                <a:cubicBezTo>
                  <a:pt x="1826" y="0"/>
                  <a:pt x="1826" y="0"/>
                  <a:pt x="1826" y="0"/>
                </a:cubicBezTo>
                <a:cubicBezTo>
                  <a:pt x="186" y="0"/>
                  <a:pt x="186" y="0"/>
                  <a:pt x="186" y="0"/>
                </a:cubicBezTo>
                <a:cubicBezTo>
                  <a:pt x="74" y="0"/>
                  <a:pt x="0" y="93"/>
                  <a:pt x="0" y="186"/>
                </a:cubicBezTo>
                <a:cubicBezTo>
                  <a:pt x="0" y="1454"/>
                  <a:pt x="0" y="1454"/>
                  <a:pt x="0" y="1454"/>
                </a:cubicBezTo>
                <a:cubicBezTo>
                  <a:pt x="0" y="1566"/>
                  <a:pt x="74" y="1640"/>
                  <a:pt x="186" y="1640"/>
                </a:cubicBezTo>
                <a:cubicBezTo>
                  <a:pt x="1826" y="1640"/>
                  <a:pt x="1826" y="1640"/>
                  <a:pt x="1826" y="1640"/>
                </a:cubicBezTo>
                <a:cubicBezTo>
                  <a:pt x="1826" y="1043"/>
                  <a:pt x="1826" y="1043"/>
                  <a:pt x="1826" y="1043"/>
                </a:cubicBezTo>
                <a:cubicBezTo>
                  <a:pt x="1826" y="988"/>
                  <a:pt x="1864" y="951"/>
                  <a:pt x="1920" y="951"/>
                </a:cubicBezTo>
                <a:lnTo>
                  <a:pt x="1920" y="951"/>
                </a:lnTo>
                <a:cubicBezTo>
                  <a:pt x="1938" y="951"/>
                  <a:pt x="1975" y="951"/>
                  <a:pt x="1994" y="988"/>
                </a:cubicBezTo>
                <a:cubicBezTo>
                  <a:pt x="2031" y="1043"/>
                  <a:pt x="2125" y="1099"/>
                  <a:pt x="2218" y="1099"/>
                </a:cubicBezTo>
                <a:cubicBezTo>
                  <a:pt x="2367" y="1099"/>
                  <a:pt x="2498" y="969"/>
                  <a:pt x="2479" y="801"/>
                </a:cubicBezTo>
                <a:cubicBezTo>
                  <a:pt x="2479" y="671"/>
                  <a:pt x="2367" y="559"/>
                  <a:pt x="2218" y="540"/>
                </a:cubicBezTo>
              </a:path>
            </a:pathLst>
          </a:custGeom>
          <a:solidFill>
            <a:srgbClr val="5BC28B"/>
          </a:solidFill>
          <a:ln>
            <a:noFill/>
          </a:ln>
          <a:effectLst/>
          <a:extLst>
            <a:ext uri="{91240B29-F687-4F45-9708-019B960494DF}">
              <a14:hiddenLine xmlns:a14="http://schemas.microsoft.com/office/drawing/2010/main" w="9525" cap="flat">
                <a:solidFill>
                  <a:srgbClr val="00000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SV" sz="898"/>
          </a:p>
        </p:txBody>
      </p:sp>
      <p:sp>
        <p:nvSpPr>
          <p:cNvPr id="84" name="TextBox 83">
            <a:extLst>
              <a:ext uri="{FF2B5EF4-FFF2-40B4-BE49-F238E27FC236}">
                <a16:creationId xmlns:a16="http://schemas.microsoft.com/office/drawing/2014/main" id="{E65C3B6F-15D2-537A-253E-B1198FBA03D5}"/>
              </a:ext>
            </a:extLst>
          </p:cNvPr>
          <p:cNvSpPr txBox="1"/>
          <p:nvPr/>
        </p:nvSpPr>
        <p:spPr>
          <a:xfrm>
            <a:off x="7706761" y="4104697"/>
            <a:ext cx="2613495" cy="738664"/>
          </a:xfrm>
          <a:prstGeom prst="rect">
            <a:avLst/>
          </a:prstGeom>
          <a:noFill/>
        </p:spPr>
        <p:txBody>
          <a:bodyPr wrap="square" rtlCol="0">
            <a:spAutoFit/>
          </a:bodyPr>
          <a:lstStyle/>
          <a:p>
            <a:r>
              <a:rPr lang="en-US" sz="1400">
                <a:solidFill>
                  <a:schemeClr val="tx2"/>
                </a:solidFill>
                <a:ea typeface="Lato Light" panose="020F0502020204030203" pitchFamily="34" charset="0"/>
                <a:cs typeface="Lato Light" panose="020F0502020204030203" pitchFamily="34" charset="0"/>
              </a:rPr>
              <a:t>Communicate and share information with families and providers openly and objectively.</a:t>
            </a:r>
          </a:p>
        </p:txBody>
      </p:sp>
      <p:sp>
        <p:nvSpPr>
          <p:cNvPr id="87" name="Freeform 246">
            <a:extLst>
              <a:ext uri="{FF2B5EF4-FFF2-40B4-BE49-F238E27FC236}">
                <a16:creationId xmlns:a16="http://schemas.microsoft.com/office/drawing/2014/main" id="{AEF81DE3-1B88-4A06-1C9E-8FD61311D413}"/>
              </a:ext>
            </a:extLst>
          </p:cNvPr>
          <p:cNvSpPr>
            <a:spLocks noChangeArrowheads="1"/>
          </p:cNvSpPr>
          <p:nvPr/>
        </p:nvSpPr>
        <p:spPr bwMode="auto">
          <a:xfrm>
            <a:off x="6290371" y="4918970"/>
            <a:ext cx="4053789" cy="905294"/>
          </a:xfrm>
          <a:custGeom>
            <a:avLst/>
            <a:gdLst>
              <a:gd name="T0" fmla="*/ 6188 w 6356"/>
              <a:gd name="T1" fmla="*/ 0 h 1641"/>
              <a:gd name="T2" fmla="*/ 6188 w 6356"/>
              <a:gd name="T3" fmla="*/ 0 h 1641"/>
              <a:gd name="T4" fmla="*/ 186 w 6356"/>
              <a:gd name="T5" fmla="*/ 0 h 1641"/>
              <a:gd name="T6" fmla="*/ 0 w 6356"/>
              <a:gd name="T7" fmla="*/ 186 h 1641"/>
              <a:gd name="T8" fmla="*/ 0 w 6356"/>
              <a:gd name="T9" fmla="*/ 1454 h 1641"/>
              <a:gd name="T10" fmla="*/ 186 w 6356"/>
              <a:gd name="T11" fmla="*/ 1640 h 1641"/>
              <a:gd name="T12" fmla="*/ 6188 w 6356"/>
              <a:gd name="T13" fmla="*/ 1640 h 1641"/>
              <a:gd name="T14" fmla="*/ 6355 w 6356"/>
              <a:gd name="T15" fmla="*/ 1454 h 1641"/>
              <a:gd name="T16" fmla="*/ 6355 w 6356"/>
              <a:gd name="T17" fmla="*/ 186 h 1641"/>
              <a:gd name="T18" fmla="*/ 6188 w 6356"/>
              <a:gd name="T19" fmla="*/ 0 h 16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56" h="1641">
                <a:moveTo>
                  <a:pt x="6188" y="0"/>
                </a:moveTo>
                <a:lnTo>
                  <a:pt x="6188" y="0"/>
                </a:lnTo>
                <a:cubicBezTo>
                  <a:pt x="186" y="0"/>
                  <a:pt x="186" y="0"/>
                  <a:pt x="186" y="0"/>
                </a:cubicBezTo>
                <a:cubicBezTo>
                  <a:pt x="74" y="0"/>
                  <a:pt x="0" y="93"/>
                  <a:pt x="0" y="186"/>
                </a:cubicBezTo>
                <a:cubicBezTo>
                  <a:pt x="0" y="1454"/>
                  <a:pt x="0" y="1454"/>
                  <a:pt x="0" y="1454"/>
                </a:cubicBezTo>
                <a:cubicBezTo>
                  <a:pt x="0" y="1566"/>
                  <a:pt x="74" y="1640"/>
                  <a:pt x="186" y="1640"/>
                </a:cubicBezTo>
                <a:cubicBezTo>
                  <a:pt x="6188" y="1640"/>
                  <a:pt x="6188" y="1640"/>
                  <a:pt x="6188" y="1640"/>
                </a:cubicBezTo>
                <a:cubicBezTo>
                  <a:pt x="6281" y="1640"/>
                  <a:pt x="6355" y="1566"/>
                  <a:pt x="6355" y="1454"/>
                </a:cubicBezTo>
                <a:cubicBezTo>
                  <a:pt x="6355" y="186"/>
                  <a:pt x="6355" y="186"/>
                  <a:pt x="6355" y="186"/>
                </a:cubicBezTo>
                <a:cubicBezTo>
                  <a:pt x="6355" y="93"/>
                  <a:pt x="6281" y="0"/>
                  <a:pt x="6188" y="0"/>
                </a:cubicBezTo>
              </a:path>
            </a:pathLst>
          </a:custGeom>
          <a:solidFill>
            <a:schemeClr val="bg1">
              <a:lumMod val="95000"/>
            </a:schemeClr>
          </a:solidFill>
          <a:ln>
            <a:noFill/>
          </a:ln>
          <a:effectLst/>
        </p:spPr>
        <p:txBody>
          <a:bodyPr wrap="none" anchor="ctr"/>
          <a:lstStyle/>
          <a:p>
            <a:endParaRPr lang="en-SV" sz="898"/>
          </a:p>
        </p:txBody>
      </p:sp>
      <p:sp>
        <p:nvSpPr>
          <p:cNvPr id="88" name="Freeform 247">
            <a:extLst>
              <a:ext uri="{FF2B5EF4-FFF2-40B4-BE49-F238E27FC236}">
                <a16:creationId xmlns:a16="http://schemas.microsoft.com/office/drawing/2014/main" id="{74F0234E-A5F6-3ACC-868A-7367D9FE0B05}"/>
              </a:ext>
            </a:extLst>
          </p:cNvPr>
          <p:cNvSpPr>
            <a:spLocks noChangeArrowheads="1"/>
          </p:cNvSpPr>
          <p:nvPr/>
        </p:nvSpPr>
        <p:spPr bwMode="auto">
          <a:xfrm>
            <a:off x="6290371" y="4918970"/>
            <a:ext cx="1379844" cy="905294"/>
          </a:xfrm>
          <a:custGeom>
            <a:avLst/>
            <a:gdLst>
              <a:gd name="T0" fmla="*/ 2218 w 2499"/>
              <a:gd name="T1" fmla="*/ 540 h 1641"/>
              <a:gd name="T2" fmla="*/ 2218 w 2499"/>
              <a:gd name="T3" fmla="*/ 540 h 1641"/>
              <a:gd name="T4" fmla="*/ 1994 w 2499"/>
              <a:gd name="T5" fmla="*/ 652 h 1641"/>
              <a:gd name="T6" fmla="*/ 1920 w 2499"/>
              <a:gd name="T7" fmla="*/ 708 h 1641"/>
              <a:gd name="T8" fmla="*/ 1920 w 2499"/>
              <a:gd name="T9" fmla="*/ 708 h 1641"/>
              <a:gd name="T10" fmla="*/ 1826 w 2499"/>
              <a:gd name="T11" fmla="*/ 615 h 1641"/>
              <a:gd name="T12" fmla="*/ 1826 w 2499"/>
              <a:gd name="T13" fmla="*/ 0 h 1641"/>
              <a:gd name="T14" fmla="*/ 186 w 2499"/>
              <a:gd name="T15" fmla="*/ 0 h 1641"/>
              <a:gd name="T16" fmla="*/ 0 w 2499"/>
              <a:gd name="T17" fmla="*/ 186 h 1641"/>
              <a:gd name="T18" fmla="*/ 0 w 2499"/>
              <a:gd name="T19" fmla="*/ 1454 h 1641"/>
              <a:gd name="T20" fmla="*/ 186 w 2499"/>
              <a:gd name="T21" fmla="*/ 1640 h 1641"/>
              <a:gd name="T22" fmla="*/ 1826 w 2499"/>
              <a:gd name="T23" fmla="*/ 1640 h 1641"/>
              <a:gd name="T24" fmla="*/ 1826 w 2499"/>
              <a:gd name="T25" fmla="*/ 1043 h 1641"/>
              <a:gd name="T26" fmla="*/ 1920 w 2499"/>
              <a:gd name="T27" fmla="*/ 951 h 1641"/>
              <a:gd name="T28" fmla="*/ 1920 w 2499"/>
              <a:gd name="T29" fmla="*/ 951 h 1641"/>
              <a:gd name="T30" fmla="*/ 1994 w 2499"/>
              <a:gd name="T31" fmla="*/ 988 h 1641"/>
              <a:gd name="T32" fmla="*/ 2218 w 2499"/>
              <a:gd name="T33" fmla="*/ 1099 h 1641"/>
              <a:gd name="T34" fmla="*/ 2479 w 2499"/>
              <a:gd name="T35" fmla="*/ 801 h 1641"/>
              <a:gd name="T36" fmla="*/ 2218 w 2499"/>
              <a:gd name="T37" fmla="*/ 540 h 16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499" h="1641">
                <a:moveTo>
                  <a:pt x="2218" y="540"/>
                </a:moveTo>
                <a:lnTo>
                  <a:pt x="2218" y="540"/>
                </a:lnTo>
                <a:cubicBezTo>
                  <a:pt x="2125" y="540"/>
                  <a:pt x="2031" y="596"/>
                  <a:pt x="1994" y="652"/>
                </a:cubicBezTo>
                <a:cubicBezTo>
                  <a:pt x="1975" y="689"/>
                  <a:pt x="1938" y="708"/>
                  <a:pt x="1920" y="708"/>
                </a:cubicBezTo>
                <a:lnTo>
                  <a:pt x="1920" y="708"/>
                </a:lnTo>
                <a:cubicBezTo>
                  <a:pt x="1864" y="708"/>
                  <a:pt x="1826" y="652"/>
                  <a:pt x="1826" y="615"/>
                </a:cubicBezTo>
                <a:cubicBezTo>
                  <a:pt x="1826" y="0"/>
                  <a:pt x="1826" y="0"/>
                  <a:pt x="1826" y="0"/>
                </a:cubicBezTo>
                <a:cubicBezTo>
                  <a:pt x="186" y="0"/>
                  <a:pt x="186" y="0"/>
                  <a:pt x="186" y="0"/>
                </a:cubicBezTo>
                <a:cubicBezTo>
                  <a:pt x="74" y="0"/>
                  <a:pt x="0" y="93"/>
                  <a:pt x="0" y="186"/>
                </a:cubicBezTo>
                <a:cubicBezTo>
                  <a:pt x="0" y="1454"/>
                  <a:pt x="0" y="1454"/>
                  <a:pt x="0" y="1454"/>
                </a:cubicBezTo>
                <a:cubicBezTo>
                  <a:pt x="0" y="1566"/>
                  <a:pt x="74" y="1640"/>
                  <a:pt x="186" y="1640"/>
                </a:cubicBezTo>
                <a:cubicBezTo>
                  <a:pt x="1826" y="1640"/>
                  <a:pt x="1826" y="1640"/>
                  <a:pt x="1826" y="1640"/>
                </a:cubicBezTo>
                <a:cubicBezTo>
                  <a:pt x="1826" y="1043"/>
                  <a:pt x="1826" y="1043"/>
                  <a:pt x="1826" y="1043"/>
                </a:cubicBezTo>
                <a:cubicBezTo>
                  <a:pt x="1826" y="988"/>
                  <a:pt x="1864" y="951"/>
                  <a:pt x="1920" y="951"/>
                </a:cubicBezTo>
                <a:lnTo>
                  <a:pt x="1920" y="951"/>
                </a:lnTo>
                <a:cubicBezTo>
                  <a:pt x="1938" y="951"/>
                  <a:pt x="1975" y="951"/>
                  <a:pt x="1994" y="988"/>
                </a:cubicBezTo>
                <a:cubicBezTo>
                  <a:pt x="2031" y="1043"/>
                  <a:pt x="2125" y="1099"/>
                  <a:pt x="2218" y="1099"/>
                </a:cubicBezTo>
                <a:cubicBezTo>
                  <a:pt x="2367" y="1099"/>
                  <a:pt x="2498" y="969"/>
                  <a:pt x="2479" y="801"/>
                </a:cubicBezTo>
                <a:cubicBezTo>
                  <a:pt x="2479" y="671"/>
                  <a:pt x="2367" y="559"/>
                  <a:pt x="2218" y="540"/>
                </a:cubicBezTo>
              </a:path>
            </a:pathLst>
          </a:custGeom>
          <a:solidFill>
            <a:schemeClr val="accent5"/>
          </a:solidFill>
          <a:ln>
            <a:noFill/>
          </a:ln>
          <a:effectLst/>
          <a:extLst>
            <a:ext uri="{91240B29-F687-4F45-9708-019B960494DF}">
              <a14:hiddenLine xmlns:a14="http://schemas.microsoft.com/office/drawing/2010/main" w="9525" cap="flat">
                <a:solidFill>
                  <a:srgbClr val="00000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SV" sz="898"/>
          </a:p>
        </p:txBody>
      </p:sp>
      <p:sp>
        <p:nvSpPr>
          <p:cNvPr id="89" name="TextBox 88">
            <a:extLst>
              <a:ext uri="{FF2B5EF4-FFF2-40B4-BE49-F238E27FC236}">
                <a16:creationId xmlns:a16="http://schemas.microsoft.com/office/drawing/2014/main" id="{F27C0ECA-9ACF-DD3B-55D8-B7D9656EF6E0}"/>
              </a:ext>
            </a:extLst>
          </p:cNvPr>
          <p:cNvSpPr txBox="1"/>
          <p:nvPr/>
        </p:nvSpPr>
        <p:spPr>
          <a:xfrm>
            <a:off x="7706762" y="5053972"/>
            <a:ext cx="1828734" cy="523220"/>
          </a:xfrm>
          <a:prstGeom prst="rect">
            <a:avLst/>
          </a:prstGeom>
          <a:noFill/>
        </p:spPr>
        <p:txBody>
          <a:bodyPr wrap="square" rtlCol="0">
            <a:spAutoFit/>
          </a:bodyPr>
          <a:lstStyle/>
          <a:p>
            <a:r>
              <a:rPr lang="en-US" sz="1400">
                <a:solidFill>
                  <a:schemeClr val="tx2"/>
                </a:solidFill>
                <a:ea typeface="Lato Light" panose="020F0502020204030203" pitchFamily="34" charset="0"/>
                <a:cs typeface="Lato Light" panose="020F0502020204030203" pitchFamily="34" charset="0"/>
              </a:rPr>
              <a:t>Make decisions together.</a:t>
            </a:r>
          </a:p>
        </p:txBody>
      </p:sp>
      <p:sp>
        <p:nvSpPr>
          <p:cNvPr id="92" name="Text Placeholder 4">
            <a:extLst>
              <a:ext uri="{FF2B5EF4-FFF2-40B4-BE49-F238E27FC236}">
                <a16:creationId xmlns:a16="http://schemas.microsoft.com/office/drawing/2014/main" id="{6BA26191-CA47-B8B6-2926-1D915F1B8227}"/>
              </a:ext>
            </a:extLst>
          </p:cNvPr>
          <p:cNvSpPr>
            <a:spLocks noGrp="1"/>
          </p:cNvSpPr>
          <p:nvPr>
            <p:ph type="body" sz="quarter" idx="13"/>
          </p:nvPr>
        </p:nvSpPr>
        <p:spPr>
          <a:xfrm>
            <a:off x="240905" y="6055849"/>
            <a:ext cx="10515600" cy="365125"/>
          </a:xfrm>
        </p:spPr>
        <p:txBody>
          <a:bodyPr>
            <a:noAutofit/>
          </a:bodyPr>
          <a:lstStyle/>
          <a:p>
            <a:pPr>
              <a:lnSpc>
                <a:spcPct val="120000"/>
              </a:lnSpc>
              <a:spcBef>
                <a:spcPts val="0"/>
              </a:spcBef>
            </a:pPr>
            <a:r>
              <a:rPr lang="en-US" sz="800"/>
              <a:t>Adapted from:</a:t>
            </a:r>
          </a:p>
          <a:p>
            <a:pPr marL="171450" indent="-171450">
              <a:lnSpc>
                <a:spcPct val="120000"/>
              </a:lnSpc>
              <a:spcBef>
                <a:spcPts val="0"/>
              </a:spcBef>
              <a:buFont typeface="Arial" panose="020B0604020202020204" pitchFamily="34" charset="0"/>
              <a:buChar char="•"/>
            </a:pPr>
            <a:r>
              <a:rPr lang="en-US" sz="800"/>
              <a:t>Family Voices. Family-Centered Care: </a:t>
            </a:r>
            <a:r>
              <a:rPr lang="en-US" sz="800">
                <a:hlinkClick r:id="rId3"/>
              </a:rPr>
              <a:t>https://familyvoices.org/familycenteredcare/</a:t>
            </a:r>
            <a:r>
              <a:rPr lang="en-US" sz="800"/>
              <a:t> </a:t>
            </a:r>
          </a:p>
          <a:p>
            <a:pPr marL="171450" indent="-171450">
              <a:lnSpc>
                <a:spcPct val="120000"/>
              </a:lnSpc>
              <a:spcBef>
                <a:spcPts val="0"/>
              </a:spcBef>
              <a:buFont typeface="Arial" panose="020B0604020202020204" pitchFamily="34" charset="0"/>
              <a:buChar char="•"/>
            </a:pPr>
            <a:r>
              <a:rPr lang="en-US" sz="800"/>
              <a:t>National Care Coordination Standards: </a:t>
            </a:r>
            <a:r>
              <a:rPr lang="en-US" sz="800">
                <a:hlinkClick r:id="rId4"/>
              </a:rPr>
              <a:t>https://www.cms.gov/medicare/quality-initiatives-patient-assessment-instruments/qualityinitiativesgeninfo/downloads/person-and-family-engagement-strategy-summary.pdf</a:t>
            </a:r>
            <a:r>
              <a:rPr lang="en-US" sz="800"/>
              <a:t> </a:t>
            </a:r>
          </a:p>
        </p:txBody>
      </p:sp>
      <p:pic>
        <p:nvPicPr>
          <p:cNvPr id="94" name="Graphic 93" descr="Mountains with solid fill">
            <a:extLst>
              <a:ext uri="{FF2B5EF4-FFF2-40B4-BE49-F238E27FC236}">
                <a16:creationId xmlns:a16="http://schemas.microsoft.com/office/drawing/2014/main" id="{9E3E26BB-0F59-FFD2-BA91-3BCE4B8CC989}"/>
              </a:ext>
            </a:extLst>
          </p:cNvPr>
          <p:cNvPicPr>
            <a:picLocks noChangeAspect="1"/>
          </p:cNvPicPr>
          <p:nvPr/>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1959392" y="1233257"/>
            <a:ext cx="822722" cy="822722"/>
          </a:xfrm>
          <a:prstGeom prst="rect">
            <a:avLst/>
          </a:prstGeom>
          <a:effectLst>
            <a:outerShdw blurRad="50800" dist="38100" dir="2700000" algn="tl" rotWithShape="0">
              <a:prstClr val="black">
                <a:alpha val="40000"/>
              </a:prstClr>
            </a:outerShdw>
          </a:effectLst>
        </p:spPr>
      </p:pic>
      <p:pic>
        <p:nvPicPr>
          <p:cNvPr id="96" name="Graphic 95" descr="Kite with solid fill">
            <a:extLst>
              <a:ext uri="{FF2B5EF4-FFF2-40B4-BE49-F238E27FC236}">
                <a16:creationId xmlns:a16="http://schemas.microsoft.com/office/drawing/2014/main" id="{AA632AAA-A0F0-B393-0AE4-692FA40DA334}"/>
              </a:ext>
            </a:extLst>
          </p:cNvPr>
          <p:cNvPicPr>
            <a:picLocks noChangeAspect="1"/>
          </p:cNvPicPr>
          <p:nvPr/>
        </p:nvPicPr>
        <p:blipFill>
          <a:blip r:embed="rId7" cstate="email">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1890136" y="2744682"/>
            <a:ext cx="760233" cy="760233"/>
          </a:xfrm>
          <a:prstGeom prst="rect">
            <a:avLst/>
          </a:prstGeom>
          <a:effectLst>
            <a:outerShdw blurRad="50800" dist="38100" dir="2700000" algn="tl" rotWithShape="0">
              <a:prstClr val="black">
                <a:alpha val="40000"/>
              </a:prstClr>
            </a:outerShdw>
          </a:effectLst>
        </p:spPr>
      </p:pic>
      <p:pic>
        <p:nvPicPr>
          <p:cNvPr id="98" name="Graphic 97" descr="Open hand with solid fill">
            <a:extLst>
              <a:ext uri="{FF2B5EF4-FFF2-40B4-BE49-F238E27FC236}">
                <a16:creationId xmlns:a16="http://schemas.microsoft.com/office/drawing/2014/main" id="{E2734BF2-C76B-943C-A5C8-E2BA145F4FF7}"/>
              </a:ext>
            </a:extLst>
          </p:cNvPr>
          <p:cNvPicPr>
            <a:picLocks noChangeAspect="1"/>
          </p:cNvPicPr>
          <p:nvPr/>
        </p:nvPicPr>
        <p:blipFill>
          <a:blip r:embed="rId9">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1946844" y="4488817"/>
            <a:ext cx="914400" cy="914400"/>
          </a:xfrm>
          <a:prstGeom prst="rect">
            <a:avLst/>
          </a:prstGeom>
          <a:effectLst>
            <a:outerShdw blurRad="50800" dist="38100" dir="2700000" algn="tl" rotWithShape="0">
              <a:prstClr val="black">
                <a:alpha val="40000"/>
              </a:prstClr>
            </a:outerShdw>
          </a:effectLst>
        </p:spPr>
      </p:pic>
      <p:pic>
        <p:nvPicPr>
          <p:cNvPr id="100" name="Graphic 99" descr="Badge Tick with solid fill">
            <a:extLst>
              <a:ext uri="{FF2B5EF4-FFF2-40B4-BE49-F238E27FC236}">
                <a16:creationId xmlns:a16="http://schemas.microsoft.com/office/drawing/2014/main" id="{8BBB7D89-93C9-2B2A-ED3E-4F3B7E957633}"/>
              </a:ext>
            </a:extLst>
          </p:cNvPr>
          <p:cNvPicPr>
            <a:picLocks noChangeAspect="1"/>
          </p:cNvPicPr>
          <p:nvPr/>
        </p:nvPicPr>
        <p:blipFill>
          <a:blip r:embed="rId11">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p:blipFill>
        <p:spPr>
          <a:xfrm>
            <a:off x="6328908" y="1033736"/>
            <a:ext cx="914400" cy="914400"/>
          </a:xfrm>
          <a:prstGeom prst="rect">
            <a:avLst/>
          </a:prstGeom>
          <a:effectLst>
            <a:outerShdw blurRad="50800" dist="38100" dir="2700000" algn="tl" rotWithShape="0">
              <a:prstClr val="black">
                <a:alpha val="40000"/>
              </a:prstClr>
            </a:outerShdw>
          </a:effectLst>
        </p:spPr>
      </p:pic>
      <p:pic>
        <p:nvPicPr>
          <p:cNvPr id="102" name="Graphic 101" descr="Remote work with solid fill">
            <a:extLst>
              <a:ext uri="{FF2B5EF4-FFF2-40B4-BE49-F238E27FC236}">
                <a16:creationId xmlns:a16="http://schemas.microsoft.com/office/drawing/2014/main" id="{3ED23AC9-EB39-1EEA-CA0A-BED80B84834E}"/>
              </a:ext>
            </a:extLst>
          </p:cNvPr>
          <p:cNvPicPr>
            <a:picLocks noChangeAspect="1"/>
          </p:cNvPicPr>
          <p:nvPr/>
        </p:nvPicPr>
        <p:blipFill>
          <a:blip r:embed="rId13">
            <a:extLst>
              <a:ext uri="{28A0092B-C50C-407E-A947-70E740481C1C}">
                <a14:useLocalDpi xmlns:a14="http://schemas.microsoft.com/office/drawing/2010/main"/>
              </a:ext>
              <a:ext uri="{96DAC541-7B7A-43D3-8B79-37D633B846F1}">
                <asvg:svgBlip xmlns:asvg="http://schemas.microsoft.com/office/drawing/2016/SVG/main" r:embed="rId14"/>
              </a:ext>
            </a:extLst>
          </a:blip>
          <a:stretch>
            <a:fillRect/>
          </a:stretch>
        </p:blipFill>
        <p:spPr>
          <a:xfrm>
            <a:off x="6328908" y="2058366"/>
            <a:ext cx="914400" cy="914400"/>
          </a:xfrm>
          <a:prstGeom prst="rect">
            <a:avLst/>
          </a:prstGeom>
          <a:effectLst>
            <a:outerShdw blurRad="50800" dist="38100" dir="2700000" algn="tl" rotWithShape="0">
              <a:prstClr val="black">
                <a:alpha val="40000"/>
              </a:prstClr>
            </a:outerShdw>
          </a:effectLst>
        </p:spPr>
      </p:pic>
      <p:pic>
        <p:nvPicPr>
          <p:cNvPr id="104" name="Graphic 103" descr="Thumbs up sign with solid fill">
            <a:extLst>
              <a:ext uri="{FF2B5EF4-FFF2-40B4-BE49-F238E27FC236}">
                <a16:creationId xmlns:a16="http://schemas.microsoft.com/office/drawing/2014/main" id="{FE02C983-4E8A-6C75-ABB4-DB69F6EEB3E9}"/>
              </a:ext>
            </a:extLst>
          </p:cNvPr>
          <p:cNvPicPr>
            <a:picLocks noChangeAspect="1"/>
          </p:cNvPicPr>
          <p:nvPr/>
        </p:nvPicPr>
        <p:blipFill>
          <a:blip r:embed="rId15" cstate="email">
            <a:extLst>
              <a:ext uri="{28A0092B-C50C-407E-A947-70E740481C1C}">
                <a14:useLocalDpi xmlns:a14="http://schemas.microsoft.com/office/drawing/2010/main"/>
              </a:ext>
              <a:ext uri="{96DAC541-7B7A-43D3-8B79-37D633B846F1}">
                <asvg:svgBlip xmlns:asvg="http://schemas.microsoft.com/office/drawing/2016/SVG/main" r:embed="rId16"/>
              </a:ext>
            </a:extLst>
          </a:blip>
          <a:stretch>
            <a:fillRect/>
          </a:stretch>
        </p:blipFill>
        <p:spPr>
          <a:xfrm>
            <a:off x="6366252" y="2987423"/>
            <a:ext cx="817279" cy="817279"/>
          </a:xfrm>
          <a:prstGeom prst="rect">
            <a:avLst/>
          </a:prstGeom>
          <a:effectLst>
            <a:outerShdw blurRad="50800" dist="38100" dir="2700000" algn="tl" rotWithShape="0">
              <a:prstClr val="black">
                <a:alpha val="40000"/>
              </a:prstClr>
            </a:outerShdw>
          </a:effectLst>
        </p:spPr>
      </p:pic>
      <p:pic>
        <p:nvPicPr>
          <p:cNvPr id="106" name="Graphic 105" descr="Subtitles with solid fill">
            <a:extLst>
              <a:ext uri="{FF2B5EF4-FFF2-40B4-BE49-F238E27FC236}">
                <a16:creationId xmlns:a16="http://schemas.microsoft.com/office/drawing/2014/main" id="{FAD32765-DE40-1F86-52F1-5434B307098D}"/>
              </a:ext>
            </a:extLst>
          </p:cNvPr>
          <p:cNvPicPr>
            <a:picLocks noChangeAspect="1"/>
          </p:cNvPicPr>
          <p:nvPr/>
        </p:nvPicPr>
        <p:blipFill>
          <a:blip r:embed="rId17">
            <a:extLst>
              <a:ext uri="{28A0092B-C50C-407E-A947-70E740481C1C}">
                <a14:useLocalDpi xmlns:a14="http://schemas.microsoft.com/office/drawing/2010/main"/>
              </a:ext>
              <a:ext uri="{96DAC541-7B7A-43D3-8B79-37D633B846F1}">
                <asvg:svgBlip xmlns:asvg="http://schemas.microsoft.com/office/drawing/2016/SVG/main" r:embed="rId18"/>
              </a:ext>
            </a:extLst>
          </a:blip>
          <a:stretch>
            <a:fillRect/>
          </a:stretch>
        </p:blipFill>
        <p:spPr>
          <a:xfrm>
            <a:off x="6347742" y="3967851"/>
            <a:ext cx="914400" cy="914400"/>
          </a:xfrm>
          <a:prstGeom prst="rect">
            <a:avLst/>
          </a:prstGeom>
          <a:effectLst>
            <a:outerShdw blurRad="50800" dist="38100" dir="2700000" algn="tl" rotWithShape="0">
              <a:prstClr val="black">
                <a:alpha val="40000"/>
              </a:prstClr>
            </a:outerShdw>
          </a:effectLst>
        </p:spPr>
      </p:pic>
      <p:pic>
        <p:nvPicPr>
          <p:cNvPr id="108" name="Graphic 107" descr="Boardroom outline">
            <a:extLst>
              <a:ext uri="{FF2B5EF4-FFF2-40B4-BE49-F238E27FC236}">
                <a16:creationId xmlns:a16="http://schemas.microsoft.com/office/drawing/2014/main" id="{9356ADAB-CAA0-177E-CE81-92C947EFB80A}"/>
              </a:ext>
            </a:extLst>
          </p:cNvPr>
          <p:cNvPicPr>
            <a:picLocks noChangeAspect="1"/>
          </p:cNvPicPr>
          <p:nvPr/>
        </p:nvPicPr>
        <p:blipFill>
          <a:blip r:embed="rId19">
            <a:extLst>
              <a:ext uri="{28A0092B-C50C-407E-A947-70E740481C1C}">
                <a14:useLocalDpi xmlns:a14="http://schemas.microsoft.com/office/drawing/2010/main"/>
              </a:ext>
              <a:ext uri="{96DAC541-7B7A-43D3-8B79-37D633B846F1}">
                <asvg:svgBlip xmlns:asvg="http://schemas.microsoft.com/office/drawing/2016/SVG/main" r:embed="rId20"/>
              </a:ext>
            </a:extLst>
          </a:blip>
          <a:stretch>
            <a:fillRect/>
          </a:stretch>
        </p:blipFill>
        <p:spPr>
          <a:xfrm>
            <a:off x="6359694" y="4858382"/>
            <a:ext cx="914400" cy="914400"/>
          </a:xfrm>
          <a:prstGeom prst="rect">
            <a:avLst/>
          </a:prstGeom>
          <a:effectLst>
            <a:outerShdw blurRad="50800" dist="38100" dir="2700000" algn="tl" rotWithShape="0">
              <a:prstClr val="black">
                <a:alpha val="40000"/>
              </a:prstClr>
            </a:outerShdw>
          </a:effectLst>
        </p:spPr>
      </p:pic>
      <p:sp>
        <p:nvSpPr>
          <p:cNvPr id="2" name="TextBox 1">
            <a:extLst>
              <a:ext uri="{FF2B5EF4-FFF2-40B4-BE49-F238E27FC236}">
                <a16:creationId xmlns:a16="http://schemas.microsoft.com/office/drawing/2014/main" id="{02402F51-5525-7F6D-3B11-1E9A2098B33E}"/>
              </a:ext>
            </a:extLst>
          </p:cNvPr>
          <p:cNvSpPr txBox="1"/>
          <p:nvPr/>
        </p:nvSpPr>
        <p:spPr>
          <a:xfrm>
            <a:off x="3235248" y="3056905"/>
            <a:ext cx="2630713" cy="1015663"/>
          </a:xfrm>
          <a:prstGeom prst="rect">
            <a:avLst/>
          </a:prstGeom>
          <a:noFill/>
        </p:spPr>
        <p:txBody>
          <a:bodyPr wrap="square" rtlCol="0">
            <a:spAutoFit/>
          </a:bodyPr>
          <a:lstStyle/>
          <a:p>
            <a:pPr marL="171450" lvl="0" indent="-171450">
              <a:buFont typeface="Arial" panose="020B0604020202020204" pitchFamily="34" charset="0"/>
              <a:buChar char="•"/>
            </a:pPr>
            <a:r>
              <a:rPr lang="en-US" sz="1200">
                <a:solidFill>
                  <a:schemeClr val="tx2"/>
                </a:solidFill>
                <a:ea typeface="Lato Light" panose="020F0502020204030203" pitchFamily="34" charset="0"/>
                <a:cs typeface="Lato Light" panose="020F0502020204030203" pitchFamily="34" charset="0"/>
              </a:rPr>
              <a:t>Authentic and curious engagement with the family as you complete assessments and work on care planning together</a:t>
            </a:r>
          </a:p>
          <a:p>
            <a:pPr marL="171450" lvl="0" indent="-171450">
              <a:buFont typeface="Arial" panose="020B0604020202020204" pitchFamily="34" charset="0"/>
              <a:buChar char="•"/>
            </a:pPr>
            <a:r>
              <a:rPr lang="en-US" sz="1200">
                <a:solidFill>
                  <a:schemeClr val="tx2"/>
                </a:solidFill>
                <a:ea typeface="Lato Light" panose="020F0502020204030203" pitchFamily="34" charset="0"/>
                <a:cs typeface="Lato Light" panose="020F0502020204030203" pitchFamily="34" charset="0"/>
              </a:rPr>
              <a:t>Active listening and observation</a:t>
            </a:r>
          </a:p>
        </p:txBody>
      </p:sp>
      <p:sp>
        <p:nvSpPr>
          <p:cNvPr id="3" name="Slide Number Placeholder 2">
            <a:extLst>
              <a:ext uri="{FF2B5EF4-FFF2-40B4-BE49-F238E27FC236}">
                <a16:creationId xmlns:a16="http://schemas.microsoft.com/office/drawing/2014/main" id="{43447736-1C2E-9998-F8F9-97E74C609254}"/>
              </a:ext>
            </a:extLst>
          </p:cNvPr>
          <p:cNvSpPr>
            <a:spLocks noGrp="1"/>
          </p:cNvSpPr>
          <p:nvPr>
            <p:ph type="sldNum" sz="quarter" idx="12"/>
          </p:nvPr>
        </p:nvSpPr>
        <p:spPr/>
        <p:txBody>
          <a:bodyPr/>
          <a:lstStyle/>
          <a:p>
            <a:fld id="{DBB69489-DF73-4A76-950F-93D686310CE9}" type="slidenum">
              <a:rPr lang="en-US" smtClean="0"/>
              <a:t>23</a:t>
            </a:fld>
            <a:endParaRPr lang="en-US"/>
          </a:p>
        </p:txBody>
      </p:sp>
    </p:spTree>
    <p:extLst>
      <p:ext uri="{BB962C8B-B14F-4D97-AF65-F5344CB8AC3E}">
        <p14:creationId xmlns:p14="http://schemas.microsoft.com/office/powerpoint/2010/main" val="17075855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E05D651-6743-DC65-F18B-BA1D149AA9D9}"/>
              </a:ext>
            </a:extLst>
          </p:cNvPr>
          <p:cNvSpPr>
            <a:spLocks noGrp="1"/>
          </p:cNvSpPr>
          <p:nvPr>
            <p:ph type="title"/>
          </p:nvPr>
        </p:nvSpPr>
        <p:spPr/>
        <p:txBody>
          <a:bodyPr/>
          <a:lstStyle/>
          <a:p>
            <a:r>
              <a:rPr lang="en-US"/>
              <a:t>Family-Centered Care: Scenario</a:t>
            </a:r>
          </a:p>
        </p:txBody>
      </p:sp>
      <p:grpSp>
        <p:nvGrpSpPr>
          <p:cNvPr id="5" name="Group 4">
            <a:extLst>
              <a:ext uri="{FF2B5EF4-FFF2-40B4-BE49-F238E27FC236}">
                <a16:creationId xmlns:a16="http://schemas.microsoft.com/office/drawing/2014/main" id="{DA296B22-3BFF-D923-4214-842B3C7C33A2}"/>
              </a:ext>
            </a:extLst>
          </p:cNvPr>
          <p:cNvGrpSpPr/>
          <p:nvPr/>
        </p:nvGrpSpPr>
        <p:grpSpPr>
          <a:xfrm>
            <a:off x="838199" y="1447141"/>
            <a:ext cx="5780459" cy="4306419"/>
            <a:chOff x="1931437" y="1865524"/>
            <a:chExt cx="4744583" cy="3461113"/>
          </a:xfrm>
          <a:solidFill>
            <a:schemeClr val="accent3">
              <a:lumMod val="40000"/>
              <a:lumOff val="60000"/>
            </a:schemeClr>
          </a:solidFill>
        </p:grpSpPr>
        <p:sp>
          <p:nvSpPr>
            <p:cNvPr id="6" name="Rounded Rectangle 5">
              <a:extLst>
                <a:ext uri="{FF2B5EF4-FFF2-40B4-BE49-F238E27FC236}">
                  <a16:creationId xmlns:a16="http://schemas.microsoft.com/office/drawing/2014/main" id="{1AF65EC8-4EC6-E766-0721-36650117C3A1}"/>
                </a:ext>
              </a:extLst>
            </p:cNvPr>
            <p:cNvSpPr/>
            <p:nvPr/>
          </p:nvSpPr>
          <p:spPr>
            <a:xfrm>
              <a:off x="1931437" y="1865524"/>
              <a:ext cx="3181739" cy="3461113"/>
            </a:xfrm>
            <a:prstGeom prst="round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8D3956D2-AC1F-8964-ABCE-3C569818FFCB}"/>
                </a:ext>
              </a:extLst>
            </p:cNvPr>
            <p:cNvSpPr/>
            <p:nvPr/>
          </p:nvSpPr>
          <p:spPr>
            <a:xfrm>
              <a:off x="4287384" y="1865524"/>
              <a:ext cx="2388636" cy="3461113"/>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Content Placeholder 12">
            <a:extLst>
              <a:ext uri="{FF2B5EF4-FFF2-40B4-BE49-F238E27FC236}">
                <a16:creationId xmlns:a16="http://schemas.microsoft.com/office/drawing/2014/main" id="{2C89C436-012F-96D1-18F2-9400BE34D3BA}"/>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957610" y="1447142"/>
            <a:ext cx="5092918" cy="430641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0" name="TextBox 9">
            <a:extLst>
              <a:ext uri="{FF2B5EF4-FFF2-40B4-BE49-F238E27FC236}">
                <a16:creationId xmlns:a16="http://schemas.microsoft.com/office/drawing/2014/main" id="{4E013A08-7A53-736E-471A-9D3CC8E81E3A}"/>
              </a:ext>
            </a:extLst>
          </p:cNvPr>
          <p:cNvSpPr txBox="1"/>
          <p:nvPr/>
        </p:nvSpPr>
        <p:spPr>
          <a:xfrm>
            <a:off x="953255" y="1660132"/>
            <a:ext cx="4810624" cy="4093428"/>
          </a:xfrm>
          <a:prstGeom prst="rect">
            <a:avLst/>
          </a:prstGeom>
          <a:noFill/>
        </p:spPr>
        <p:txBody>
          <a:bodyPr wrap="square">
            <a:spAutoFit/>
          </a:bodyPr>
          <a:lstStyle/>
          <a:p>
            <a:pPr marL="342900" indent="-342900">
              <a:buFont typeface="Arial" panose="020B0604020202020204" pitchFamily="34" charset="0"/>
              <a:buChar char="•"/>
            </a:pPr>
            <a:r>
              <a:rPr lang="en-US" sz="2000"/>
              <a:t>Claire is Haitian, 4 years old, and was born with hydrocephaly. She has several co-occurring conditions that keep her medically fragile. </a:t>
            </a:r>
          </a:p>
          <a:p>
            <a:endParaRPr lang="en-US" sz="2000"/>
          </a:p>
          <a:p>
            <a:pPr marL="342900" indent="-342900">
              <a:buFont typeface="Arial" panose="020B0604020202020204" pitchFamily="34" charset="0"/>
              <a:buChar char="•"/>
            </a:pPr>
            <a:r>
              <a:rPr lang="en-US" sz="2000"/>
              <a:t>After multiple hospitalizations this year, her parents decided to transition her to a nursing facility where she could receive a constant, higher level of nursing care.</a:t>
            </a:r>
          </a:p>
          <a:p>
            <a:endParaRPr lang="en-US" sz="2000"/>
          </a:p>
          <a:p>
            <a:pPr marL="342900" indent="-342900">
              <a:buFont typeface="Arial" panose="020B0604020202020204" pitchFamily="34" charset="0"/>
              <a:buChar char="•"/>
            </a:pPr>
            <a:r>
              <a:rPr lang="en-US" sz="2000"/>
              <a:t>Now that they feel like Claire is more stable, they want to start planning to bring Claire home.</a:t>
            </a:r>
          </a:p>
        </p:txBody>
      </p:sp>
      <p:sp>
        <p:nvSpPr>
          <p:cNvPr id="13" name="Content Placeholder 9">
            <a:extLst>
              <a:ext uri="{FF2B5EF4-FFF2-40B4-BE49-F238E27FC236}">
                <a16:creationId xmlns:a16="http://schemas.microsoft.com/office/drawing/2014/main" id="{A7682819-74CB-E37D-E091-FEF42295A27F}"/>
              </a:ext>
            </a:extLst>
          </p:cNvPr>
          <p:cNvSpPr txBox="1">
            <a:spLocks/>
          </p:cNvSpPr>
          <p:nvPr/>
        </p:nvSpPr>
        <p:spPr>
          <a:xfrm>
            <a:off x="953255" y="947454"/>
            <a:ext cx="5004355" cy="48013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a:solidFill>
                  <a:schemeClr val="accent1"/>
                </a:solidFill>
              </a:rPr>
              <a:t>MEET CLAIRE</a:t>
            </a:r>
          </a:p>
        </p:txBody>
      </p:sp>
      <p:sp>
        <p:nvSpPr>
          <p:cNvPr id="2" name="Slide Number Placeholder 1">
            <a:extLst>
              <a:ext uri="{FF2B5EF4-FFF2-40B4-BE49-F238E27FC236}">
                <a16:creationId xmlns:a16="http://schemas.microsoft.com/office/drawing/2014/main" id="{4F81C51D-1391-DA22-53B4-A845670BF036}"/>
              </a:ext>
            </a:extLst>
          </p:cNvPr>
          <p:cNvSpPr>
            <a:spLocks noGrp="1"/>
          </p:cNvSpPr>
          <p:nvPr>
            <p:ph type="sldNum" sz="quarter" idx="12"/>
          </p:nvPr>
        </p:nvSpPr>
        <p:spPr/>
        <p:txBody>
          <a:bodyPr/>
          <a:lstStyle/>
          <a:p>
            <a:fld id="{DBB69489-DF73-4A76-950F-93D686310CE9}" type="slidenum">
              <a:rPr lang="en-US" smtClean="0"/>
              <a:t>24</a:t>
            </a:fld>
            <a:endParaRPr lang="en-US"/>
          </a:p>
        </p:txBody>
      </p:sp>
    </p:spTree>
    <p:extLst>
      <p:ext uri="{BB962C8B-B14F-4D97-AF65-F5344CB8AC3E}">
        <p14:creationId xmlns:p14="http://schemas.microsoft.com/office/powerpoint/2010/main" val="19572684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211D9CD9-F65A-C847-E924-44BB471B95BA}"/>
              </a:ext>
            </a:extLst>
          </p:cNvPr>
          <p:cNvSpPr>
            <a:spLocks noGrp="1"/>
          </p:cNvSpPr>
          <p:nvPr>
            <p:ph idx="14"/>
          </p:nvPr>
        </p:nvSpPr>
        <p:spPr/>
        <p:txBody>
          <a:bodyPr/>
          <a:lstStyle/>
          <a:p>
            <a:r>
              <a:rPr lang="en-US"/>
              <a:t>CONSIDER</a:t>
            </a:r>
          </a:p>
        </p:txBody>
      </p:sp>
      <p:sp>
        <p:nvSpPr>
          <p:cNvPr id="4" name="Title 3">
            <a:extLst>
              <a:ext uri="{FF2B5EF4-FFF2-40B4-BE49-F238E27FC236}">
                <a16:creationId xmlns:a16="http://schemas.microsoft.com/office/drawing/2014/main" id="{11815C77-D6D5-A7FC-A963-DDC501B63ED6}"/>
              </a:ext>
            </a:extLst>
          </p:cNvPr>
          <p:cNvSpPr>
            <a:spLocks noGrp="1"/>
          </p:cNvSpPr>
          <p:nvPr>
            <p:ph type="title"/>
          </p:nvPr>
        </p:nvSpPr>
        <p:spPr/>
        <p:txBody>
          <a:bodyPr/>
          <a:lstStyle/>
          <a:p>
            <a:r>
              <a:rPr lang="en-US"/>
              <a:t>FAMILY-CENTERED CARE: SELF-REFLECTION</a:t>
            </a:r>
          </a:p>
        </p:txBody>
      </p:sp>
      <p:pic>
        <p:nvPicPr>
          <p:cNvPr id="10" name="Content Placeholder 10" descr="Boy with cancer">
            <a:extLst>
              <a:ext uri="{FF2B5EF4-FFF2-40B4-BE49-F238E27FC236}">
                <a16:creationId xmlns:a16="http://schemas.microsoft.com/office/drawing/2014/main" id="{3C9A071A-C812-5FA5-2522-B8EDE87506B1}"/>
              </a:ext>
            </a:extLst>
          </p:cNvPr>
          <p:cNvPicPr>
            <a:picLocks noGrp="1" noChangeAspect="1"/>
          </p:cNvPicPr>
          <p:nvPr>
            <p:ph idx="13"/>
          </p:nvPr>
        </p:nvPicPr>
        <p:blipFill rotWithShape="1">
          <a:blip r:embed="rId3" cstate="email">
            <a:alphaModFix amt="50000"/>
            <a:extLst>
              <a:ext uri="{28A0092B-C50C-407E-A947-70E740481C1C}">
                <a14:useLocalDpi xmlns:a14="http://schemas.microsoft.com/office/drawing/2010/main"/>
              </a:ext>
            </a:extLst>
          </a:blip>
          <a:srcRect/>
          <a:stretch/>
        </p:blipFill>
        <p:spPr>
          <a:xfrm>
            <a:off x="5926238" y="844048"/>
            <a:ext cx="6265762" cy="5569749"/>
          </a:xfrm>
          <a:effectLst>
            <a:softEdge rad="317500"/>
          </a:effectLst>
        </p:spPr>
      </p:pic>
      <p:sp>
        <p:nvSpPr>
          <p:cNvPr id="2" name="Content Placeholder 1">
            <a:extLst>
              <a:ext uri="{FF2B5EF4-FFF2-40B4-BE49-F238E27FC236}">
                <a16:creationId xmlns:a16="http://schemas.microsoft.com/office/drawing/2014/main" id="{C24C3606-07AD-752B-C2F1-9696F739A889}"/>
              </a:ext>
            </a:extLst>
          </p:cNvPr>
          <p:cNvSpPr>
            <a:spLocks noGrp="1"/>
          </p:cNvSpPr>
          <p:nvPr>
            <p:ph idx="1"/>
          </p:nvPr>
        </p:nvSpPr>
        <p:spPr>
          <a:xfrm>
            <a:off x="838199" y="1406525"/>
            <a:ext cx="6154883" cy="4351338"/>
          </a:xfrm>
          <a:solidFill>
            <a:schemeClr val="accent3">
              <a:lumMod val="20000"/>
              <a:lumOff val="80000"/>
            </a:schemeClr>
          </a:solidFill>
          <a:ln>
            <a:solidFill>
              <a:schemeClr val="accent3"/>
            </a:solidFill>
          </a:ln>
          <a:effectLst>
            <a:outerShdw blurRad="50800" dist="38100" dir="2700000" algn="tl" rotWithShape="0">
              <a:prstClr val="black">
                <a:alpha val="40000"/>
              </a:prstClr>
            </a:outerShdw>
          </a:effectLst>
        </p:spPr>
        <p:txBody>
          <a:bodyPr>
            <a:normAutofit fontScale="92500" lnSpcReduction="10000"/>
          </a:bodyPr>
          <a:lstStyle/>
          <a:p>
            <a:pPr marL="0" indent="0">
              <a:buNone/>
            </a:pPr>
            <a:r>
              <a:rPr lang="en-US"/>
              <a:t>To effectively engage with Claire and her family:</a:t>
            </a:r>
          </a:p>
          <a:p>
            <a:r>
              <a:rPr lang="en-US"/>
              <a:t>What principles in family-centered care are you prioritizing in your interactions?</a:t>
            </a:r>
          </a:p>
          <a:p>
            <a:r>
              <a:rPr lang="en-US"/>
              <a:t>How will you work with Claire’s parents to identify Claire’s goals for transitioning that are centered in the family’s preferences and needs?</a:t>
            </a:r>
          </a:p>
          <a:p>
            <a:r>
              <a:rPr lang="en-US"/>
              <a:t>Are there key components of person- and family-centered planning that will be critical to transition planning with Claire’s family?</a:t>
            </a:r>
          </a:p>
          <a:p>
            <a:pPr lvl="1"/>
            <a:endParaRPr lang="en-US"/>
          </a:p>
          <a:p>
            <a:pPr lvl="1"/>
            <a:endParaRPr lang="en-US"/>
          </a:p>
          <a:p>
            <a:endParaRPr lang="en-US"/>
          </a:p>
          <a:p>
            <a:endParaRPr lang="en-US"/>
          </a:p>
        </p:txBody>
      </p:sp>
      <p:sp>
        <p:nvSpPr>
          <p:cNvPr id="3" name="Slide Number Placeholder 2">
            <a:extLst>
              <a:ext uri="{FF2B5EF4-FFF2-40B4-BE49-F238E27FC236}">
                <a16:creationId xmlns:a16="http://schemas.microsoft.com/office/drawing/2014/main" id="{42F273FC-804C-2168-002B-92F6F61B941F}"/>
              </a:ext>
            </a:extLst>
          </p:cNvPr>
          <p:cNvSpPr>
            <a:spLocks noGrp="1"/>
          </p:cNvSpPr>
          <p:nvPr>
            <p:ph type="sldNum" sz="quarter" idx="12"/>
          </p:nvPr>
        </p:nvSpPr>
        <p:spPr/>
        <p:txBody>
          <a:bodyPr/>
          <a:lstStyle/>
          <a:p>
            <a:fld id="{DBB69489-DF73-4A76-950F-93D686310CE9}" type="slidenum">
              <a:rPr lang="en-US" smtClean="0"/>
              <a:t>25</a:t>
            </a:fld>
            <a:endParaRPr lang="en-US"/>
          </a:p>
        </p:txBody>
      </p:sp>
    </p:spTree>
    <p:extLst>
      <p:ext uri="{BB962C8B-B14F-4D97-AF65-F5344CB8AC3E}">
        <p14:creationId xmlns:p14="http://schemas.microsoft.com/office/powerpoint/2010/main" val="230081208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1815C77-D6D5-A7FC-A963-DDC501B63ED6}"/>
              </a:ext>
            </a:extLst>
          </p:cNvPr>
          <p:cNvSpPr>
            <a:spLocks noGrp="1"/>
          </p:cNvSpPr>
          <p:nvPr>
            <p:ph type="title"/>
          </p:nvPr>
        </p:nvSpPr>
        <p:spPr/>
        <p:txBody>
          <a:bodyPr/>
          <a:lstStyle/>
          <a:p>
            <a:r>
              <a:rPr lang="en-US"/>
              <a:t>FAMILY-Centered Care: KNOWLEDGE CHECK</a:t>
            </a:r>
          </a:p>
        </p:txBody>
      </p:sp>
      <p:sp>
        <p:nvSpPr>
          <p:cNvPr id="5" name="Rectangle 4">
            <a:extLst>
              <a:ext uri="{FF2B5EF4-FFF2-40B4-BE49-F238E27FC236}">
                <a16:creationId xmlns:a16="http://schemas.microsoft.com/office/drawing/2014/main" id="{29FAEE7C-F2EA-70AC-ABB9-BD7AC4CC567A}"/>
              </a:ext>
            </a:extLst>
          </p:cNvPr>
          <p:cNvSpPr/>
          <p:nvPr/>
        </p:nvSpPr>
        <p:spPr>
          <a:xfrm>
            <a:off x="2104600" y="898182"/>
            <a:ext cx="7822872" cy="545816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 name="TextBox 5">
            <a:extLst>
              <a:ext uri="{FF2B5EF4-FFF2-40B4-BE49-F238E27FC236}">
                <a16:creationId xmlns:a16="http://schemas.microsoft.com/office/drawing/2014/main" id="{95D25A27-EFC6-9915-12AD-3CCE7B6781EE}"/>
              </a:ext>
            </a:extLst>
          </p:cNvPr>
          <p:cNvSpPr txBox="1"/>
          <p:nvPr/>
        </p:nvSpPr>
        <p:spPr>
          <a:xfrm>
            <a:off x="3733892" y="3726231"/>
            <a:ext cx="5990211" cy="3369384"/>
          </a:xfrm>
          <a:prstGeom prst="rect">
            <a:avLst/>
          </a:prstGeom>
          <a:noFill/>
        </p:spPr>
        <p:txBody>
          <a:bodyPr wrap="square" lIns="91440" tIns="45720" rIns="91440" bIns="45720" rtlCol="0" anchor="t">
            <a:spAutoFit/>
          </a:bodyPr>
          <a:lstStyle/>
          <a:p>
            <a:pPr marR="0" lvl="0" algn="ctr" defTabSz="914400" rtl="0" eaLnBrk="1" fontAlgn="auto" latinLnBrk="0" hangingPunct="1">
              <a:lnSpc>
                <a:spcPct val="110479"/>
              </a:lnSpc>
              <a:spcBef>
                <a:spcPts val="0"/>
              </a:spcBef>
              <a:spcAft>
                <a:spcPts val="0"/>
              </a:spcAft>
              <a:buClrTx/>
              <a:buSzTx/>
              <a:tabLst/>
              <a:defRPr/>
            </a:pPr>
            <a:r>
              <a:rPr kumimoji="0" lang="en-US" sz="2400" b="1" i="0" u="none" strike="noStrike" kern="1200" cap="none" spc="0" normalizeH="0" baseline="0" noProof="0">
                <a:ln>
                  <a:noFill/>
                </a:ln>
                <a:solidFill>
                  <a:schemeClr val="bg1"/>
                </a:solidFill>
                <a:effectLst/>
                <a:uLnTx/>
                <a:uFillTx/>
                <a:ea typeface="+mn-ea"/>
                <a:cs typeface="+mn-cs"/>
              </a:rPr>
              <a:t>KNOWLEDGE CHECK</a:t>
            </a:r>
            <a:endParaRPr lang="en-US">
              <a:ea typeface="+mn-ea"/>
              <a:cs typeface="+mn-cs"/>
            </a:endParaRPr>
          </a:p>
          <a:p>
            <a:pPr marR="0" lvl="0" algn="ctr" defTabSz="914400" rtl="0" eaLnBrk="1" fontAlgn="auto" latinLnBrk="0" hangingPunct="1">
              <a:spcBef>
                <a:spcPts val="0"/>
              </a:spcBef>
              <a:spcAft>
                <a:spcPts val="0"/>
              </a:spcAft>
              <a:buClrTx/>
              <a:buSzTx/>
              <a:tabLst/>
              <a:defRPr/>
            </a:pPr>
            <a:endParaRPr kumimoji="0" lang="en-US" sz="1000" b="1" i="0" u="none" strike="noStrike" kern="1200" cap="none" spc="0" normalizeH="0" baseline="0" noProof="0">
              <a:ln>
                <a:noFill/>
              </a:ln>
              <a:solidFill>
                <a:schemeClr val="bg1"/>
              </a:solidFill>
              <a:effectLst/>
              <a:uLnTx/>
              <a:uFillTx/>
              <a:ea typeface="+mn-ea"/>
              <a:cs typeface="+mn-cs"/>
            </a:endParaRPr>
          </a:p>
          <a:p>
            <a:pPr marL="342900" indent="-342900">
              <a:buFont typeface="Arial" panose="020B0604020202020204" pitchFamily="34" charset="0"/>
              <a:buChar char="•"/>
              <a:defRPr/>
            </a:pPr>
            <a:r>
              <a:rPr lang="en-US" sz="1700">
                <a:solidFill>
                  <a:schemeClr val="bg1"/>
                </a:solidFill>
              </a:rPr>
              <a:t>What is family-centered care?</a:t>
            </a:r>
          </a:p>
          <a:p>
            <a:pPr marL="285750" indent="-285750">
              <a:buFont typeface="Arial" panose="020B0604020202020204" pitchFamily="34" charset="0"/>
              <a:buChar char="•"/>
              <a:defRPr/>
            </a:pPr>
            <a:endParaRPr lang="en-US" sz="1700">
              <a:solidFill>
                <a:schemeClr val="bg1"/>
              </a:solidFill>
            </a:endParaRPr>
          </a:p>
          <a:p>
            <a:pPr marL="342900" indent="-342900">
              <a:buFont typeface="Arial" panose="020B0604020202020204" pitchFamily="34" charset="0"/>
              <a:buChar char="•"/>
              <a:defRPr/>
            </a:pPr>
            <a:r>
              <a:rPr lang="en-US" sz="1700">
                <a:solidFill>
                  <a:schemeClr val="bg1"/>
                </a:solidFill>
              </a:rPr>
              <a:t>Name three principles of family-centered care.</a:t>
            </a:r>
          </a:p>
          <a:p>
            <a:pPr marL="285750" indent="-285750">
              <a:buFont typeface="Arial" panose="020B0604020202020204" pitchFamily="34" charset="0"/>
              <a:buChar char="•"/>
              <a:defRPr/>
            </a:pPr>
            <a:endParaRPr lang="en-US" sz="1700">
              <a:solidFill>
                <a:schemeClr val="bg1"/>
              </a:solidFill>
            </a:endParaRPr>
          </a:p>
          <a:p>
            <a:pPr marL="342900" indent="-342900">
              <a:buFont typeface="Arial" panose="020B0604020202020204" pitchFamily="34" charset="0"/>
              <a:buChar char="•"/>
              <a:defRPr/>
            </a:pPr>
            <a:r>
              <a:rPr lang="en-US" sz="1700">
                <a:solidFill>
                  <a:schemeClr val="bg1"/>
                </a:solidFill>
              </a:rPr>
              <a:t>What is one way you can practice family centeredness when you are coordinating care for a child, youth, or young adult with medical complexity?</a:t>
            </a:r>
          </a:p>
          <a:p>
            <a:pPr>
              <a:lnSpc>
                <a:spcPct val="155971"/>
              </a:lnSpc>
              <a:defRPr/>
            </a:pPr>
            <a:endParaRPr lang="en-US" sz="1700">
              <a:solidFill>
                <a:schemeClr val="bg1"/>
              </a:solidFill>
              <a:cs typeface="Calibri" panose="020F0502020204030204"/>
            </a:endParaRPr>
          </a:p>
          <a:p>
            <a:pPr>
              <a:lnSpc>
                <a:spcPct val="155971"/>
              </a:lnSpc>
              <a:defRPr/>
            </a:pPr>
            <a:endParaRPr lang="en-US" sz="1700">
              <a:solidFill>
                <a:schemeClr val="bg1"/>
              </a:solidFill>
              <a:cs typeface="Calibri" panose="020F0502020204030204"/>
            </a:endParaRPr>
          </a:p>
        </p:txBody>
      </p:sp>
      <p:pic>
        <p:nvPicPr>
          <p:cNvPr id="7" name="Picture 6">
            <a:extLst>
              <a:ext uri="{FF2B5EF4-FFF2-40B4-BE49-F238E27FC236}">
                <a16:creationId xmlns:a16="http://schemas.microsoft.com/office/drawing/2014/main" id="{7F97B02C-88FD-C36A-ECBA-39723B071A60}"/>
              </a:ext>
            </a:extLst>
          </p:cNvPr>
          <p:cNvPicPr>
            <a:picLocks noChangeAspect="1"/>
          </p:cNvPicPr>
          <p:nvPr/>
        </p:nvPicPr>
        <p:blipFill rotWithShape="1">
          <a:blip r:embed="rId3" cstate="email">
            <a:alphaModFix amt="85000"/>
            <a:extLst>
              <a:ext uri="{28A0092B-C50C-407E-A947-70E740481C1C}">
                <a14:useLocalDpi xmlns:a14="http://schemas.microsoft.com/office/drawing/2010/main"/>
              </a:ext>
            </a:extLst>
          </a:blip>
          <a:srcRect l="-242"/>
          <a:stretch/>
        </p:blipFill>
        <p:spPr>
          <a:xfrm>
            <a:off x="2085640" y="898182"/>
            <a:ext cx="7841832" cy="2683075"/>
          </a:xfrm>
          <a:prstGeom prst="rect">
            <a:avLst/>
          </a:prstGeom>
        </p:spPr>
      </p:pic>
      <p:sp>
        <p:nvSpPr>
          <p:cNvPr id="8" name="Arrow: Up 29">
            <a:extLst>
              <a:ext uri="{FF2B5EF4-FFF2-40B4-BE49-F238E27FC236}">
                <a16:creationId xmlns:a16="http://schemas.microsoft.com/office/drawing/2014/main" id="{407EA6AC-C9FB-EC6C-795E-59B93F7AA7A0}"/>
              </a:ext>
            </a:extLst>
          </p:cNvPr>
          <p:cNvSpPr/>
          <p:nvPr/>
        </p:nvSpPr>
        <p:spPr>
          <a:xfrm rot="10800000">
            <a:off x="2842327" y="3168598"/>
            <a:ext cx="815271" cy="2952283"/>
          </a:xfrm>
          <a:prstGeom prst="upArrow">
            <a:avLst>
              <a:gd name="adj1" fmla="val 100000"/>
              <a:gd name="adj2" fmla="val 30934"/>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pic>
        <p:nvPicPr>
          <p:cNvPr id="14" name="Graphic 13" descr="Family with boy with solid fill">
            <a:extLst>
              <a:ext uri="{FF2B5EF4-FFF2-40B4-BE49-F238E27FC236}">
                <a16:creationId xmlns:a16="http://schemas.microsoft.com/office/drawing/2014/main" id="{652DAD30-6645-AB4F-A530-1AFB093D2237}"/>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3027753" y="4272046"/>
            <a:ext cx="444419" cy="444419"/>
          </a:xfrm>
          <a:prstGeom prst="rect">
            <a:avLst/>
          </a:prstGeom>
        </p:spPr>
      </p:pic>
      <p:pic>
        <p:nvPicPr>
          <p:cNvPr id="10" name="Graphic 9" descr="Brain in head">
            <a:extLst>
              <a:ext uri="{FF2B5EF4-FFF2-40B4-BE49-F238E27FC236}">
                <a16:creationId xmlns:a16="http://schemas.microsoft.com/office/drawing/2014/main" id="{8C7B6563-0A78-1245-074A-28EF04696AA5}"/>
              </a:ext>
            </a:extLst>
          </p:cNvPr>
          <p:cNvPicPr>
            <a:picLocks noChangeAspect="1"/>
          </p:cNvPicPr>
          <p:nvPr/>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4796552" y="3777446"/>
            <a:ext cx="466358" cy="429528"/>
          </a:xfrm>
          <a:prstGeom prst="rect">
            <a:avLst/>
          </a:prstGeom>
        </p:spPr>
      </p:pic>
      <p:pic>
        <p:nvPicPr>
          <p:cNvPr id="16" name="Graphic 15" descr="Home1 with solid fill">
            <a:extLst>
              <a:ext uri="{FF2B5EF4-FFF2-40B4-BE49-F238E27FC236}">
                <a16:creationId xmlns:a16="http://schemas.microsoft.com/office/drawing/2014/main" id="{B0AD5611-A369-3BBA-91F1-29FF0F57F053}"/>
              </a:ext>
            </a:extLst>
          </p:cNvPr>
          <p:cNvPicPr>
            <a:picLocks noChangeAspect="1"/>
          </p:cNvPicPr>
          <p:nvPr/>
        </p:nvPicPr>
        <p:blipFill>
          <a:blip r:embed="rId8" cstate="email">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3027753" y="4752044"/>
            <a:ext cx="444419" cy="444419"/>
          </a:xfrm>
          <a:prstGeom prst="rect">
            <a:avLst/>
          </a:prstGeom>
        </p:spPr>
      </p:pic>
      <p:pic>
        <p:nvPicPr>
          <p:cNvPr id="18" name="Graphic 17" descr="Care with solid fill">
            <a:extLst>
              <a:ext uri="{FF2B5EF4-FFF2-40B4-BE49-F238E27FC236}">
                <a16:creationId xmlns:a16="http://schemas.microsoft.com/office/drawing/2014/main" id="{DA5D2885-52E0-37DF-7DDB-97F6EB42D385}"/>
              </a:ext>
            </a:extLst>
          </p:cNvPr>
          <p:cNvPicPr>
            <a:picLocks noChangeAspect="1"/>
          </p:cNvPicPr>
          <p:nvPr/>
        </p:nvPicPr>
        <p:blipFill>
          <a:blip r:embed="rId10" cstate="email">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3027753" y="5281641"/>
            <a:ext cx="457200" cy="457200"/>
          </a:xfrm>
          <a:prstGeom prst="rect">
            <a:avLst/>
          </a:prstGeom>
        </p:spPr>
      </p:pic>
      <p:sp>
        <p:nvSpPr>
          <p:cNvPr id="2" name="Slide Number Placeholder 1">
            <a:extLst>
              <a:ext uri="{FF2B5EF4-FFF2-40B4-BE49-F238E27FC236}">
                <a16:creationId xmlns:a16="http://schemas.microsoft.com/office/drawing/2014/main" id="{6EFEDF9D-E7F7-3E37-4A5A-4C7A96FB46F4}"/>
              </a:ext>
            </a:extLst>
          </p:cNvPr>
          <p:cNvSpPr>
            <a:spLocks noGrp="1"/>
          </p:cNvSpPr>
          <p:nvPr>
            <p:ph type="sldNum" sz="quarter" idx="12"/>
          </p:nvPr>
        </p:nvSpPr>
        <p:spPr/>
        <p:txBody>
          <a:bodyPr/>
          <a:lstStyle/>
          <a:p>
            <a:fld id="{DBB69489-DF73-4A76-950F-93D686310CE9}" type="slidenum">
              <a:rPr lang="en-US" smtClean="0"/>
              <a:t>26</a:t>
            </a:fld>
            <a:endParaRPr lang="en-US"/>
          </a:p>
        </p:txBody>
      </p:sp>
    </p:spTree>
    <p:extLst>
      <p:ext uri="{BB962C8B-B14F-4D97-AF65-F5344CB8AC3E}">
        <p14:creationId xmlns:p14="http://schemas.microsoft.com/office/powerpoint/2010/main" val="347739069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1815C77-D6D5-A7FC-A963-DDC501B63ED6}"/>
              </a:ext>
            </a:extLst>
          </p:cNvPr>
          <p:cNvSpPr>
            <a:spLocks noGrp="1"/>
          </p:cNvSpPr>
          <p:nvPr>
            <p:ph type="title"/>
          </p:nvPr>
        </p:nvSpPr>
        <p:spPr/>
        <p:txBody>
          <a:bodyPr/>
          <a:lstStyle/>
          <a:p>
            <a:r>
              <a:rPr lang="en-US"/>
              <a:t>Family-Centered Care: KNOWLEDGE CHECK Answers</a:t>
            </a:r>
          </a:p>
        </p:txBody>
      </p:sp>
      <p:sp>
        <p:nvSpPr>
          <p:cNvPr id="5" name="Rectangle 4">
            <a:extLst>
              <a:ext uri="{FF2B5EF4-FFF2-40B4-BE49-F238E27FC236}">
                <a16:creationId xmlns:a16="http://schemas.microsoft.com/office/drawing/2014/main" id="{29FAEE7C-F2EA-70AC-ABB9-BD7AC4CC567A}"/>
              </a:ext>
            </a:extLst>
          </p:cNvPr>
          <p:cNvSpPr/>
          <p:nvPr/>
        </p:nvSpPr>
        <p:spPr>
          <a:xfrm>
            <a:off x="1622917" y="898182"/>
            <a:ext cx="8946165" cy="5458168"/>
          </a:xfrm>
          <a:prstGeom prst="rect">
            <a:avLst/>
          </a:prstGeom>
          <a:solidFill>
            <a:srgbClr val="006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solidFill>
            </a:endParaRPr>
          </a:p>
        </p:txBody>
      </p:sp>
      <p:sp>
        <p:nvSpPr>
          <p:cNvPr id="6" name="TextBox 5">
            <a:extLst>
              <a:ext uri="{FF2B5EF4-FFF2-40B4-BE49-F238E27FC236}">
                <a16:creationId xmlns:a16="http://schemas.microsoft.com/office/drawing/2014/main" id="{95D25A27-EFC6-9915-12AD-3CCE7B6781EE}"/>
              </a:ext>
            </a:extLst>
          </p:cNvPr>
          <p:cNvSpPr txBox="1"/>
          <p:nvPr/>
        </p:nvSpPr>
        <p:spPr>
          <a:xfrm>
            <a:off x="6758492" y="3568764"/>
            <a:ext cx="5990211" cy="859274"/>
          </a:xfrm>
          <a:prstGeom prst="rect">
            <a:avLst/>
          </a:prstGeom>
          <a:noFill/>
        </p:spPr>
        <p:txBody>
          <a:bodyPr wrap="square" lIns="91440" tIns="45720" rIns="91440" bIns="45720" rtlCol="0" anchor="t">
            <a:spAutoFit/>
          </a:bodyPr>
          <a:lstStyle/>
          <a:p>
            <a:pPr marR="0" lvl="0" algn="ctr" defTabSz="914400" rtl="0" eaLnBrk="1" fontAlgn="auto" latinLnBrk="0" hangingPunct="1">
              <a:lnSpc>
                <a:spcPct val="110479"/>
              </a:lnSpc>
              <a:spcBef>
                <a:spcPts val="0"/>
              </a:spcBef>
              <a:spcAft>
                <a:spcPts val="0"/>
              </a:spcAft>
              <a:buClrTx/>
              <a:buSzTx/>
              <a:tabLst/>
              <a:defRPr/>
            </a:pPr>
            <a:r>
              <a:rPr kumimoji="0" lang="en-US" sz="2400" b="1" i="0" u="none" strike="noStrike" kern="1200" cap="none" spc="0" normalizeH="0" baseline="0" noProof="0">
                <a:ln>
                  <a:noFill/>
                </a:ln>
                <a:solidFill>
                  <a:schemeClr val="bg1"/>
                </a:solidFill>
                <a:effectLst/>
                <a:uLnTx/>
                <a:uFillTx/>
                <a:ea typeface="+mn-ea"/>
                <a:cs typeface="+mn-cs"/>
              </a:rPr>
              <a:t>ANSWERS</a:t>
            </a:r>
            <a:endParaRPr lang="en-US" sz="2000" b="1" i="0" u="none" strike="noStrike" kern="1200" cap="none" spc="0" normalizeH="0" baseline="0" noProof="0">
              <a:ln>
                <a:noFill/>
              </a:ln>
              <a:solidFill>
                <a:schemeClr val="bg1"/>
              </a:solidFill>
              <a:effectLst/>
              <a:uLnTx/>
              <a:uFillTx/>
              <a:cs typeface="Calibri" panose="020F0502020204030204"/>
            </a:endParaRPr>
          </a:p>
          <a:p>
            <a:pPr>
              <a:lnSpc>
                <a:spcPct val="165719"/>
              </a:lnSpc>
              <a:defRPr/>
            </a:pPr>
            <a:endParaRPr lang="en-US" sz="1600">
              <a:solidFill>
                <a:schemeClr val="bg1"/>
              </a:solidFill>
              <a:cs typeface="Calibri" panose="020F0502020204030204"/>
            </a:endParaRPr>
          </a:p>
        </p:txBody>
      </p:sp>
      <p:pic>
        <p:nvPicPr>
          <p:cNvPr id="7" name="Picture 6">
            <a:extLst>
              <a:ext uri="{FF2B5EF4-FFF2-40B4-BE49-F238E27FC236}">
                <a16:creationId xmlns:a16="http://schemas.microsoft.com/office/drawing/2014/main" id="{7F97B02C-88FD-C36A-ECBA-39723B071A60}"/>
              </a:ext>
            </a:extLst>
          </p:cNvPr>
          <p:cNvPicPr>
            <a:picLocks noChangeAspect="1"/>
          </p:cNvPicPr>
          <p:nvPr/>
        </p:nvPicPr>
        <p:blipFill rotWithShape="1">
          <a:blip r:embed="rId3" cstate="email">
            <a:alphaModFix amt="85000"/>
            <a:extLst>
              <a:ext uri="{28A0092B-C50C-407E-A947-70E740481C1C}">
                <a14:useLocalDpi xmlns:a14="http://schemas.microsoft.com/office/drawing/2010/main"/>
              </a:ext>
            </a:extLst>
          </a:blip>
          <a:srcRect l="-212"/>
          <a:stretch/>
        </p:blipFill>
        <p:spPr>
          <a:xfrm>
            <a:off x="1622916" y="894061"/>
            <a:ext cx="8946165" cy="2683075"/>
          </a:xfrm>
          <a:prstGeom prst="rect">
            <a:avLst/>
          </a:prstGeom>
        </p:spPr>
      </p:pic>
      <p:pic>
        <p:nvPicPr>
          <p:cNvPr id="10" name="Graphic 9" descr="Brain in head">
            <a:extLst>
              <a:ext uri="{FF2B5EF4-FFF2-40B4-BE49-F238E27FC236}">
                <a16:creationId xmlns:a16="http://schemas.microsoft.com/office/drawing/2014/main" id="{8C7B6563-0A78-1245-074A-28EF04696AA5}"/>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8635310" y="3622220"/>
            <a:ext cx="466358" cy="429528"/>
          </a:xfrm>
          <a:prstGeom prst="rect">
            <a:avLst/>
          </a:prstGeom>
        </p:spPr>
      </p:pic>
      <p:grpSp>
        <p:nvGrpSpPr>
          <p:cNvPr id="2" name="Group 1">
            <a:extLst>
              <a:ext uri="{FF2B5EF4-FFF2-40B4-BE49-F238E27FC236}">
                <a16:creationId xmlns:a16="http://schemas.microsoft.com/office/drawing/2014/main" id="{86B2EAC6-3120-0259-A51E-19B7B708FB11}"/>
              </a:ext>
            </a:extLst>
          </p:cNvPr>
          <p:cNvGrpSpPr/>
          <p:nvPr/>
        </p:nvGrpSpPr>
        <p:grpSpPr>
          <a:xfrm>
            <a:off x="1780273" y="3090540"/>
            <a:ext cx="815271" cy="2952283"/>
            <a:chOff x="2842327" y="3168598"/>
            <a:chExt cx="815271" cy="2952283"/>
          </a:xfrm>
        </p:grpSpPr>
        <p:sp>
          <p:nvSpPr>
            <p:cNvPr id="8" name="Arrow: Up 29">
              <a:extLst>
                <a:ext uri="{FF2B5EF4-FFF2-40B4-BE49-F238E27FC236}">
                  <a16:creationId xmlns:a16="http://schemas.microsoft.com/office/drawing/2014/main" id="{407EA6AC-C9FB-EC6C-795E-59B93F7AA7A0}"/>
                </a:ext>
              </a:extLst>
            </p:cNvPr>
            <p:cNvSpPr/>
            <p:nvPr/>
          </p:nvSpPr>
          <p:spPr>
            <a:xfrm rot="10800000">
              <a:off x="2842327" y="3168598"/>
              <a:ext cx="815271" cy="2952283"/>
            </a:xfrm>
            <a:prstGeom prst="upArrow">
              <a:avLst>
                <a:gd name="adj1" fmla="val 100000"/>
                <a:gd name="adj2" fmla="val 30934"/>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pic>
          <p:nvPicPr>
            <p:cNvPr id="14" name="Graphic 13" descr="Family with boy with solid fill">
              <a:extLst>
                <a:ext uri="{FF2B5EF4-FFF2-40B4-BE49-F238E27FC236}">
                  <a16:creationId xmlns:a16="http://schemas.microsoft.com/office/drawing/2014/main" id="{652DAD30-6645-AB4F-A530-1AFB093D2237}"/>
                </a:ext>
              </a:extLst>
            </p:cNvPr>
            <p:cNvPicPr>
              <a:picLocks noChangeAspect="1"/>
            </p:cNvPicPr>
            <p:nvPr/>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3027753" y="4272046"/>
              <a:ext cx="444419" cy="444419"/>
            </a:xfrm>
            <a:prstGeom prst="rect">
              <a:avLst/>
            </a:prstGeom>
          </p:spPr>
        </p:pic>
        <p:pic>
          <p:nvPicPr>
            <p:cNvPr id="16" name="Graphic 15" descr="Home1 with solid fill">
              <a:extLst>
                <a:ext uri="{FF2B5EF4-FFF2-40B4-BE49-F238E27FC236}">
                  <a16:creationId xmlns:a16="http://schemas.microsoft.com/office/drawing/2014/main" id="{B0AD5611-A369-3BBA-91F1-29FF0F57F053}"/>
                </a:ext>
              </a:extLst>
            </p:cNvPr>
            <p:cNvPicPr>
              <a:picLocks noChangeAspect="1"/>
            </p:cNvPicPr>
            <p:nvPr/>
          </p:nvPicPr>
          <p:blipFill>
            <a:blip r:embed="rId8" cstate="email">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3027753" y="4752044"/>
              <a:ext cx="444419" cy="444419"/>
            </a:xfrm>
            <a:prstGeom prst="rect">
              <a:avLst/>
            </a:prstGeom>
          </p:spPr>
        </p:pic>
        <p:pic>
          <p:nvPicPr>
            <p:cNvPr id="18" name="Graphic 17" descr="Care with solid fill">
              <a:extLst>
                <a:ext uri="{FF2B5EF4-FFF2-40B4-BE49-F238E27FC236}">
                  <a16:creationId xmlns:a16="http://schemas.microsoft.com/office/drawing/2014/main" id="{DA5D2885-52E0-37DF-7DDB-97F6EB42D385}"/>
                </a:ext>
              </a:extLst>
            </p:cNvPr>
            <p:cNvPicPr>
              <a:picLocks noChangeAspect="1"/>
            </p:cNvPicPr>
            <p:nvPr/>
          </p:nvPicPr>
          <p:blipFill>
            <a:blip r:embed="rId10" cstate="email">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3027753" y="5281641"/>
              <a:ext cx="457200" cy="457200"/>
            </a:xfrm>
            <a:prstGeom prst="rect">
              <a:avLst/>
            </a:prstGeom>
          </p:spPr>
        </p:pic>
      </p:grpSp>
      <p:sp>
        <p:nvSpPr>
          <p:cNvPr id="11" name="TextBox 10">
            <a:extLst>
              <a:ext uri="{FF2B5EF4-FFF2-40B4-BE49-F238E27FC236}">
                <a16:creationId xmlns:a16="http://schemas.microsoft.com/office/drawing/2014/main" id="{667C2694-FB08-AD68-F8E3-7023B01C80CE}"/>
              </a:ext>
            </a:extLst>
          </p:cNvPr>
          <p:cNvSpPr txBox="1"/>
          <p:nvPr/>
        </p:nvSpPr>
        <p:spPr>
          <a:xfrm>
            <a:off x="2595543" y="3800659"/>
            <a:ext cx="7973537" cy="2492990"/>
          </a:xfrm>
          <a:prstGeom prst="rect">
            <a:avLst/>
          </a:prstGeom>
          <a:noFill/>
        </p:spPr>
        <p:txBody>
          <a:bodyPr wrap="square">
            <a:spAutoFit/>
          </a:bodyPr>
          <a:lstStyle/>
          <a:p>
            <a:pPr marL="342900" indent="-342900">
              <a:buFont typeface="Arial" panose="020B0604020202020204" pitchFamily="34" charset="0"/>
              <a:buChar char="•"/>
              <a:defRPr/>
            </a:pPr>
            <a:r>
              <a:rPr lang="en-US" sz="1200">
                <a:solidFill>
                  <a:schemeClr val="bg1"/>
                </a:solidFill>
              </a:rPr>
              <a:t>What is family-centered care?</a:t>
            </a:r>
          </a:p>
          <a:p>
            <a:pPr marL="800100" lvl="1" indent="-342900">
              <a:buFont typeface="Arial" panose="020B0604020202020204" pitchFamily="34" charset="0"/>
              <a:buChar char="•"/>
              <a:defRPr/>
            </a:pPr>
            <a:r>
              <a:rPr lang="en-US" sz="1200" b="1">
                <a:solidFill>
                  <a:schemeClr val="bg1"/>
                </a:solidFill>
              </a:rPr>
              <a:t>Family-Centered Care is a way of providing services that assures the health and well-being of children and their families through respectful family/professional partnerships. It honors the strengths, cultures, traditions, and expertise that families and professionals bring to this relationship</a:t>
            </a:r>
          </a:p>
          <a:p>
            <a:pPr marL="285750" indent="-285750">
              <a:buFont typeface="Arial" panose="020B0604020202020204" pitchFamily="34" charset="0"/>
              <a:buChar char="•"/>
              <a:defRPr/>
            </a:pPr>
            <a:endParaRPr lang="en-US" sz="1200">
              <a:solidFill>
                <a:schemeClr val="bg1"/>
              </a:solidFill>
            </a:endParaRPr>
          </a:p>
          <a:p>
            <a:pPr marL="342900" indent="-342900">
              <a:buFont typeface="Arial" panose="020B0604020202020204" pitchFamily="34" charset="0"/>
              <a:buChar char="•"/>
              <a:defRPr/>
            </a:pPr>
            <a:r>
              <a:rPr lang="en-US" sz="1200">
                <a:solidFill>
                  <a:schemeClr val="bg1"/>
                </a:solidFill>
              </a:rPr>
              <a:t>Name three principles of family-centered care.</a:t>
            </a:r>
          </a:p>
          <a:p>
            <a:pPr marL="800100" lvl="1" indent="-342900">
              <a:buFont typeface="Arial" panose="020B0604020202020204" pitchFamily="34" charset="0"/>
              <a:buChar char="•"/>
              <a:defRPr/>
            </a:pPr>
            <a:r>
              <a:rPr lang="en-US" sz="1200" b="1">
                <a:solidFill>
                  <a:schemeClr val="bg1"/>
                </a:solidFill>
              </a:rPr>
              <a:t>Start with trust, emphasize autonomy, and focus on self-efficacy and choice; build on family strengths; and honor cultural diversity and family traditions are just a few principles.</a:t>
            </a:r>
          </a:p>
          <a:p>
            <a:pPr marL="285750" indent="-285750">
              <a:buFont typeface="Arial" panose="020B0604020202020204" pitchFamily="34" charset="0"/>
              <a:buChar char="•"/>
              <a:defRPr/>
            </a:pPr>
            <a:endParaRPr lang="en-US" sz="1200">
              <a:solidFill>
                <a:schemeClr val="bg1"/>
              </a:solidFill>
            </a:endParaRPr>
          </a:p>
          <a:p>
            <a:pPr marL="342900" indent="-342900">
              <a:buFont typeface="Arial" panose="020B0604020202020204" pitchFamily="34" charset="0"/>
              <a:buChar char="•"/>
              <a:defRPr/>
            </a:pPr>
            <a:r>
              <a:rPr lang="en-US" sz="1200">
                <a:solidFill>
                  <a:schemeClr val="bg1"/>
                </a:solidFill>
              </a:rPr>
              <a:t>What is one way you can practice family centeredness when you are coordinating care for a child, youth, or young adult with medical complexity?</a:t>
            </a:r>
          </a:p>
          <a:p>
            <a:pPr marL="800100" lvl="1" indent="-342900">
              <a:buFont typeface="Arial" panose="020B0604020202020204" pitchFamily="34" charset="0"/>
              <a:buChar char="•"/>
              <a:defRPr/>
            </a:pPr>
            <a:r>
              <a:rPr lang="en-US" sz="1200" b="1">
                <a:solidFill>
                  <a:schemeClr val="bg1"/>
                </a:solidFill>
              </a:rPr>
              <a:t>Establishing the family at the center of the care team is one way.</a:t>
            </a:r>
          </a:p>
          <a:p>
            <a:pPr marL="800100" lvl="1" indent="-342900">
              <a:buFont typeface="Arial" panose="020B0604020202020204" pitchFamily="34" charset="0"/>
              <a:buChar char="•"/>
              <a:defRPr/>
            </a:pPr>
            <a:endParaRPr lang="en-US" sz="1200">
              <a:solidFill>
                <a:schemeClr val="bg1"/>
              </a:solidFill>
            </a:endParaRPr>
          </a:p>
        </p:txBody>
      </p:sp>
      <p:sp>
        <p:nvSpPr>
          <p:cNvPr id="3" name="Slide Number Placeholder 2">
            <a:extLst>
              <a:ext uri="{FF2B5EF4-FFF2-40B4-BE49-F238E27FC236}">
                <a16:creationId xmlns:a16="http://schemas.microsoft.com/office/drawing/2014/main" id="{C400E8D4-AA2C-314E-CE83-74D25789B0F8}"/>
              </a:ext>
            </a:extLst>
          </p:cNvPr>
          <p:cNvSpPr>
            <a:spLocks noGrp="1"/>
          </p:cNvSpPr>
          <p:nvPr>
            <p:ph type="sldNum" sz="quarter" idx="12"/>
          </p:nvPr>
        </p:nvSpPr>
        <p:spPr/>
        <p:txBody>
          <a:bodyPr/>
          <a:lstStyle/>
          <a:p>
            <a:fld id="{DBB69489-DF73-4A76-950F-93D686310CE9}" type="slidenum">
              <a:rPr lang="en-US" smtClean="0"/>
              <a:t>27</a:t>
            </a:fld>
            <a:endParaRPr lang="en-US"/>
          </a:p>
        </p:txBody>
      </p:sp>
    </p:spTree>
    <p:extLst>
      <p:ext uri="{BB962C8B-B14F-4D97-AF65-F5344CB8AC3E}">
        <p14:creationId xmlns:p14="http://schemas.microsoft.com/office/powerpoint/2010/main" val="260053069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99D3AEFA-E299-ABAD-B216-33CBFF9686EA}"/>
              </a:ext>
            </a:extLst>
          </p:cNvPr>
          <p:cNvSpPr txBox="1">
            <a:spLocks/>
          </p:cNvSpPr>
          <p:nvPr/>
        </p:nvSpPr>
        <p:spPr>
          <a:xfrm>
            <a:off x="5807075" y="2355625"/>
            <a:ext cx="5607050" cy="311626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7200">
                <a:solidFill>
                  <a:schemeClr val="tx2"/>
                </a:solidFill>
              </a:rPr>
              <a:t>Trauma – Informed Care</a:t>
            </a:r>
          </a:p>
        </p:txBody>
      </p:sp>
      <p:sp>
        <p:nvSpPr>
          <p:cNvPr id="2" name="Slide Number Placeholder 1">
            <a:extLst>
              <a:ext uri="{FF2B5EF4-FFF2-40B4-BE49-F238E27FC236}">
                <a16:creationId xmlns:a16="http://schemas.microsoft.com/office/drawing/2014/main" id="{209AA4E3-646E-5B68-9DCE-B74EF7924A4A}"/>
              </a:ext>
            </a:extLst>
          </p:cNvPr>
          <p:cNvSpPr>
            <a:spLocks noGrp="1"/>
          </p:cNvSpPr>
          <p:nvPr>
            <p:ph type="sldNum" sz="quarter" idx="12"/>
          </p:nvPr>
        </p:nvSpPr>
        <p:spPr/>
        <p:txBody>
          <a:bodyPr/>
          <a:lstStyle/>
          <a:p>
            <a:fld id="{DBB69489-DF73-4A76-950F-93D686310CE9}" type="slidenum">
              <a:rPr lang="en-US" smtClean="0"/>
              <a:t>28</a:t>
            </a:fld>
            <a:endParaRPr lang="en-US"/>
          </a:p>
        </p:txBody>
      </p:sp>
    </p:spTree>
    <p:extLst>
      <p:ext uri="{BB962C8B-B14F-4D97-AF65-F5344CB8AC3E}">
        <p14:creationId xmlns:p14="http://schemas.microsoft.com/office/powerpoint/2010/main" val="412568260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4FB3FF0-936C-05BB-CBA4-BCDDD58BB22F}"/>
              </a:ext>
            </a:extLst>
          </p:cNvPr>
          <p:cNvSpPr>
            <a:spLocks noGrp="1"/>
          </p:cNvSpPr>
          <p:nvPr>
            <p:ph type="title"/>
          </p:nvPr>
        </p:nvSpPr>
        <p:spPr/>
        <p:txBody>
          <a:bodyPr/>
          <a:lstStyle/>
          <a:p>
            <a:r>
              <a:rPr lang="en-US"/>
              <a:t>Trauma-Informed Care: Definitions </a:t>
            </a:r>
          </a:p>
        </p:txBody>
      </p:sp>
      <p:pic>
        <p:nvPicPr>
          <p:cNvPr id="20" name="Graphic 19" descr="Users">
            <a:extLst>
              <a:ext uri="{FF2B5EF4-FFF2-40B4-BE49-F238E27FC236}">
                <a16:creationId xmlns:a16="http://schemas.microsoft.com/office/drawing/2014/main" id="{1547F6FC-3D62-2A1F-DACF-E1236A9E4B19}"/>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5780531" y="2415030"/>
            <a:ext cx="630936" cy="630936"/>
          </a:xfrm>
          <a:prstGeom prst="rect">
            <a:avLst/>
          </a:prstGeom>
        </p:spPr>
      </p:pic>
      <p:pic>
        <p:nvPicPr>
          <p:cNvPr id="22" name="Picture 21" descr="Child drawing rainbow on window">
            <a:extLst>
              <a:ext uri="{FF2B5EF4-FFF2-40B4-BE49-F238E27FC236}">
                <a16:creationId xmlns:a16="http://schemas.microsoft.com/office/drawing/2014/main" id="{2FDFFD97-F2BA-DDB9-97CE-B1813DE0D5BD}"/>
              </a:ext>
            </a:extLst>
          </p:cNvPr>
          <p:cNvPicPr>
            <a:picLocks noChangeAspect="1"/>
          </p:cNvPicPr>
          <p:nvPr/>
        </p:nvPicPr>
        <p:blipFill>
          <a:blip r:embed="rId5" cstate="email">
            <a:alphaModFix amt="40000"/>
            <a:extLst>
              <a:ext uri="{28A0092B-C50C-407E-A947-70E740481C1C}">
                <a14:useLocalDpi xmlns:a14="http://schemas.microsoft.com/office/drawing/2010/main"/>
              </a:ext>
            </a:extLst>
          </a:blip>
          <a:srcRect/>
          <a:stretch/>
        </p:blipFill>
        <p:spPr>
          <a:xfrm>
            <a:off x="5665620" y="1158546"/>
            <a:ext cx="6526380" cy="4350920"/>
          </a:xfrm>
          <a:prstGeom prst="rect">
            <a:avLst/>
          </a:prstGeom>
        </p:spPr>
      </p:pic>
      <p:sp>
        <p:nvSpPr>
          <p:cNvPr id="23" name="Content Placeholder 1">
            <a:extLst>
              <a:ext uri="{FF2B5EF4-FFF2-40B4-BE49-F238E27FC236}">
                <a16:creationId xmlns:a16="http://schemas.microsoft.com/office/drawing/2014/main" id="{6ADA71C5-E076-434D-140D-C70D4827E226}"/>
              </a:ext>
            </a:extLst>
          </p:cNvPr>
          <p:cNvSpPr>
            <a:spLocks noGrp="1"/>
          </p:cNvSpPr>
          <p:nvPr>
            <p:ph idx="1"/>
          </p:nvPr>
        </p:nvSpPr>
        <p:spPr>
          <a:xfrm>
            <a:off x="237970" y="1158337"/>
            <a:ext cx="6902245" cy="4351338"/>
          </a:xfrm>
          <a:solidFill>
            <a:schemeClr val="bg1">
              <a:lumMod val="95000"/>
              <a:alpha val="63572"/>
            </a:schemeClr>
          </a:solidFill>
          <a:effectLst>
            <a:outerShdw blurRad="50800" dist="38100" dir="2700000" algn="tl" rotWithShape="0">
              <a:prstClr val="black">
                <a:alpha val="40000"/>
              </a:prstClr>
            </a:outerShdw>
          </a:effectLst>
        </p:spPr>
        <p:txBody>
          <a:bodyPr>
            <a:normAutofit fontScale="92500" lnSpcReduction="20000"/>
          </a:bodyPr>
          <a:lstStyle/>
          <a:p>
            <a:pPr marL="0" indent="-3175">
              <a:buNone/>
            </a:pPr>
            <a:r>
              <a:rPr lang="en-US" b="1">
                <a:solidFill>
                  <a:schemeClr val="accent1"/>
                </a:solidFill>
              </a:rPr>
              <a:t>A Trauma Informed…</a:t>
            </a:r>
          </a:p>
          <a:p>
            <a:pPr marL="457200" lvl="1" indent="0">
              <a:buNone/>
            </a:pPr>
            <a:r>
              <a:rPr lang="en-US" b="1">
                <a:solidFill>
                  <a:schemeClr val="accent1"/>
                </a:solidFill>
              </a:rPr>
              <a:t>child</a:t>
            </a:r>
            <a:r>
              <a:rPr lang="en-US">
                <a:solidFill>
                  <a:schemeClr val="tx1"/>
                </a:solidFill>
              </a:rPr>
              <a:t> </a:t>
            </a:r>
            <a:r>
              <a:rPr lang="en-US" b="1">
                <a:solidFill>
                  <a:schemeClr val="accent1"/>
                </a:solidFill>
              </a:rPr>
              <a:t>and family service system </a:t>
            </a:r>
            <a:r>
              <a:rPr lang="en-US">
                <a:solidFill>
                  <a:schemeClr val="tx1"/>
                </a:solidFill>
              </a:rPr>
              <a:t>is one in which all parties involved recognize and respond to the impact of traumatic stress on those who have contact with the system including children, caregivers, and service providers.</a:t>
            </a:r>
            <a:r>
              <a:rPr lang="en-US" baseline="30000">
                <a:solidFill>
                  <a:schemeClr val="tx1"/>
                </a:solidFill>
              </a:rPr>
              <a:t>1</a:t>
            </a:r>
            <a:endParaRPr lang="en-US">
              <a:solidFill>
                <a:schemeClr val="tx1"/>
              </a:solidFill>
            </a:endParaRPr>
          </a:p>
          <a:p>
            <a:pPr marL="457200" lvl="1" indent="0">
              <a:buNone/>
            </a:pPr>
            <a:endParaRPr lang="en-US" sz="1200">
              <a:solidFill>
                <a:schemeClr val="tx1"/>
              </a:solidFill>
            </a:endParaRPr>
          </a:p>
          <a:p>
            <a:pPr marL="457200" lvl="1" indent="0">
              <a:buNone/>
            </a:pPr>
            <a:endParaRPr lang="en-US">
              <a:solidFill>
                <a:schemeClr val="tx1"/>
              </a:solidFill>
            </a:endParaRPr>
          </a:p>
          <a:p>
            <a:pPr marL="457200" lvl="1" indent="0">
              <a:buNone/>
            </a:pPr>
            <a:r>
              <a:rPr lang="en-US" b="1">
                <a:solidFill>
                  <a:schemeClr val="accent1"/>
                </a:solidFill>
              </a:rPr>
              <a:t>approach</a:t>
            </a:r>
            <a:r>
              <a:rPr lang="en-US">
                <a:solidFill>
                  <a:schemeClr val="tx1"/>
                </a:solidFill>
              </a:rPr>
              <a:t> to care coordination involves care providers having an understanding about the different types of trauma that people can experience and the potential influence of trauma on individuals, families, and communities. An understanding of the impacts of trauma can help care coordination programs better manage the complex needs of patients and understand some of the causes and challenges for seeking care.</a:t>
            </a:r>
            <a:r>
              <a:rPr lang="en-US" baseline="30000">
                <a:solidFill>
                  <a:schemeClr val="tx1"/>
                </a:solidFill>
              </a:rPr>
              <a:t>2</a:t>
            </a:r>
            <a:endParaRPr lang="en-US">
              <a:solidFill>
                <a:schemeClr val="tx1"/>
              </a:solidFill>
            </a:endParaRPr>
          </a:p>
          <a:p>
            <a:pPr marL="457200" lvl="1" indent="0">
              <a:buNone/>
            </a:pPr>
            <a:endParaRPr lang="en-US"/>
          </a:p>
          <a:p>
            <a:pPr lvl="1"/>
            <a:endParaRPr lang="en-US"/>
          </a:p>
          <a:p>
            <a:endParaRPr lang="en-US"/>
          </a:p>
          <a:p>
            <a:endParaRPr lang="en-US"/>
          </a:p>
        </p:txBody>
      </p:sp>
      <p:sp>
        <p:nvSpPr>
          <p:cNvPr id="24" name="Text Placeholder 4">
            <a:extLst>
              <a:ext uri="{FF2B5EF4-FFF2-40B4-BE49-F238E27FC236}">
                <a16:creationId xmlns:a16="http://schemas.microsoft.com/office/drawing/2014/main" id="{3142DDFC-722E-75C1-82CA-70330519177D}"/>
              </a:ext>
            </a:extLst>
          </p:cNvPr>
          <p:cNvSpPr txBox="1">
            <a:spLocks/>
          </p:cNvSpPr>
          <p:nvPr/>
        </p:nvSpPr>
        <p:spPr>
          <a:xfrm>
            <a:off x="108995" y="6113190"/>
            <a:ext cx="10515600" cy="365125"/>
          </a:xfrm>
          <a:prstGeom prst="rect">
            <a:avLst/>
          </a:prstGeom>
        </p:spPr>
        <p:txBody>
          <a:bodyPr vert="horz" lIns="91440" tIns="45720" rIns="91440" bIns="45720" rtlCol="0" anchor="b" anchorCtr="0">
            <a:noAutofit/>
          </a:bodyPr>
          <a:lstStyle>
            <a:lvl1pPr marL="0" indent="0" algn="l" defTabSz="914400" rtl="0" eaLnBrk="1" latinLnBrk="0" hangingPunct="1">
              <a:lnSpc>
                <a:spcPct val="90000"/>
              </a:lnSpc>
              <a:spcBef>
                <a:spcPts val="1000"/>
              </a:spcBef>
              <a:buFont typeface="Arial" panose="020B0604020202020204" pitchFamily="34" charset="0"/>
              <a:buNone/>
              <a:defRPr sz="10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indent="-228600">
              <a:lnSpc>
                <a:spcPct val="100000"/>
              </a:lnSpc>
              <a:spcBef>
                <a:spcPts val="0"/>
              </a:spcBef>
              <a:buFont typeface="Arial" panose="020B0604020202020204" pitchFamily="34" charset="0"/>
              <a:buAutoNum type="arabicPeriod"/>
            </a:pPr>
            <a:r>
              <a:rPr lang="en-US"/>
              <a:t>The National Child Traumatic Stress Network: </a:t>
            </a:r>
            <a:r>
              <a:rPr lang="en-US">
                <a:hlinkClick r:id="rId6"/>
              </a:rPr>
              <a:t>https://www.nctsn.org/</a:t>
            </a:r>
            <a:r>
              <a:rPr lang="en-US"/>
              <a:t> </a:t>
            </a:r>
          </a:p>
          <a:p>
            <a:pPr marL="228600" indent="-228600">
              <a:lnSpc>
                <a:spcPct val="100000"/>
              </a:lnSpc>
              <a:spcBef>
                <a:spcPts val="0"/>
              </a:spcBef>
              <a:buFont typeface="Arial" panose="020B0604020202020204" pitchFamily="34" charset="0"/>
              <a:buAutoNum type="arabicPeriod"/>
            </a:pPr>
            <a:r>
              <a:rPr lang="en-US"/>
              <a:t>The Rural Health Information Hub: </a:t>
            </a:r>
            <a:r>
              <a:rPr lang="en-US">
                <a:hlinkClick r:id="rId7"/>
              </a:rPr>
              <a:t>https://www.ruralhealthinfo.org/toolkits/care-coordination/3/whole-person</a:t>
            </a:r>
            <a:r>
              <a:rPr lang="en-US"/>
              <a:t> </a:t>
            </a:r>
          </a:p>
        </p:txBody>
      </p:sp>
      <p:sp>
        <p:nvSpPr>
          <p:cNvPr id="2" name="Slide Number Placeholder 1">
            <a:extLst>
              <a:ext uri="{FF2B5EF4-FFF2-40B4-BE49-F238E27FC236}">
                <a16:creationId xmlns:a16="http://schemas.microsoft.com/office/drawing/2014/main" id="{2315BAC0-2CB0-D4F6-2757-33CF27E0BA65}"/>
              </a:ext>
            </a:extLst>
          </p:cNvPr>
          <p:cNvSpPr>
            <a:spLocks noGrp="1"/>
          </p:cNvSpPr>
          <p:nvPr>
            <p:ph type="sldNum" sz="quarter" idx="12"/>
          </p:nvPr>
        </p:nvSpPr>
        <p:spPr/>
        <p:txBody>
          <a:bodyPr/>
          <a:lstStyle/>
          <a:p>
            <a:fld id="{DBB69489-DF73-4A76-950F-93D686310CE9}" type="slidenum">
              <a:rPr lang="en-US" smtClean="0"/>
              <a:t>29</a:t>
            </a:fld>
            <a:endParaRPr lang="en-US"/>
          </a:p>
        </p:txBody>
      </p:sp>
    </p:spTree>
    <p:extLst>
      <p:ext uri="{BB962C8B-B14F-4D97-AF65-F5344CB8AC3E}">
        <p14:creationId xmlns:p14="http://schemas.microsoft.com/office/powerpoint/2010/main" val="8524596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79451B8-0180-3A3F-64AA-CED236B97A17}"/>
              </a:ext>
            </a:extLst>
          </p:cNvPr>
          <p:cNvSpPr>
            <a:spLocks noGrp="1"/>
          </p:cNvSpPr>
          <p:nvPr>
            <p:ph type="title"/>
          </p:nvPr>
        </p:nvSpPr>
        <p:spPr>
          <a:xfrm>
            <a:off x="382138" y="235560"/>
            <a:ext cx="10515601" cy="387798"/>
          </a:xfrm>
        </p:spPr>
        <p:txBody>
          <a:bodyPr/>
          <a:lstStyle/>
          <a:p>
            <a:r>
              <a:rPr lang="en-US" sz="2800">
                <a:solidFill>
                  <a:schemeClr val="tx1"/>
                </a:solidFill>
              </a:rPr>
              <a:t>INTENDED AUDIENCE</a:t>
            </a:r>
            <a:endParaRPr lang="en-US" sz="2800"/>
          </a:p>
        </p:txBody>
      </p:sp>
      <p:sp>
        <p:nvSpPr>
          <p:cNvPr id="3" name="Rectangle 2">
            <a:extLst>
              <a:ext uri="{FF2B5EF4-FFF2-40B4-BE49-F238E27FC236}">
                <a16:creationId xmlns:a16="http://schemas.microsoft.com/office/drawing/2014/main" id="{5B1432E3-B17E-853F-925C-C07A52812FB2}"/>
              </a:ext>
            </a:extLst>
          </p:cNvPr>
          <p:cNvSpPr/>
          <p:nvPr/>
        </p:nvSpPr>
        <p:spPr>
          <a:xfrm>
            <a:off x="660971" y="878088"/>
            <a:ext cx="10870058" cy="5306955"/>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6" name="TextBox 5">
            <a:extLst>
              <a:ext uri="{FF2B5EF4-FFF2-40B4-BE49-F238E27FC236}">
                <a16:creationId xmlns:a16="http://schemas.microsoft.com/office/drawing/2014/main" id="{740F1661-3966-6C45-6FBC-F48A8B060A41}"/>
              </a:ext>
            </a:extLst>
          </p:cNvPr>
          <p:cNvSpPr txBox="1"/>
          <p:nvPr/>
        </p:nvSpPr>
        <p:spPr>
          <a:xfrm>
            <a:off x="838200" y="627499"/>
            <a:ext cx="10271025" cy="4985980"/>
          </a:xfrm>
          <a:prstGeom prst="rect">
            <a:avLst/>
          </a:prstGeom>
          <a:noFill/>
        </p:spPr>
        <p:txBody>
          <a:bodyPr wrap="square" rtlCol="0">
            <a:spAutoFit/>
          </a:bodyPr>
          <a:lstStyle/>
          <a:p>
            <a:endParaRPr lang="en-US">
              <a:solidFill>
                <a:schemeClr val="bg1"/>
              </a:solidFill>
            </a:endParaRPr>
          </a:p>
          <a:p>
            <a:r>
              <a:rPr lang="en-US" sz="2400">
                <a:solidFill>
                  <a:schemeClr val="bg1"/>
                </a:solidFill>
              </a:rPr>
              <a:t>This training is for Care Coordinators in Florida who serve Medicaid enrollees who have medical complexity.</a:t>
            </a:r>
          </a:p>
          <a:p>
            <a:pPr marL="285750" indent="-285750">
              <a:buFont typeface="Arial" panose="020B0604020202020204" pitchFamily="34" charset="0"/>
              <a:buChar char="•"/>
            </a:pPr>
            <a:endParaRPr lang="en-US" sz="2400">
              <a:solidFill>
                <a:schemeClr val="bg1"/>
              </a:solidFill>
            </a:endParaRPr>
          </a:p>
          <a:p>
            <a:r>
              <a:rPr lang="en-US" sz="2400">
                <a:solidFill>
                  <a:schemeClr val="bg1"/>
                </a:solidFill>
              </a:rPr>
              <a:t>This is the first module in a three-part series. Complete the following trainings, once you have completed this module (Module 1): </a:t>
            </a:r>
          </a:p>
          <a:p>
            <a:pPr marL="342900" indent="-342900">
              <a:buFont typeface="Arial" panose="020B0604020202020204" pitchFamily="34" charset="0"/>
              <a:buChar char="•"/>
            </a:pPr>
            <a:r>
              <a:rPr lang="en-US" sz="2400" i="1">
                <a:solidFill>
                  <a:schemeClr val="bg2"/>
                </a:solidFill>
              </a:rPr>
              <a:t>Module 2 – Care Coordination Training: Coordinating Care for Children, Youth, and Young Adults with Medical Complexity Transitioning to the Community</a:t>
            </a:r>
          </a:p>
          <a:p>
            <a:pPr marL="342900" indent="-342900">
              <a:buFont typeface="Arial" panose="020B0604020202020204" pitchFamily="34" charset="0"/>
              <a:buChar char="•"/>
            </a:pPr>
            <a:r>
              <a:rPr lang="en-US" sz="2400" i="1">
                <a:solidFill>
                  <a:schemeClr val="bg2"/>
                </a:solidFill>
              </a:rPr>
              <a:t>Module 3 – Care Coordination Training: Coordinating Care for Children, Youth, and Young Adults with Medical Complexity in the Home and Community Setting</a:t>
            </a:r>
            <a:endParaRPr lang="en-US" sz="2400">
              <a:solidFill>
                <a:schemeClr val="bg2"/>
              </a:solidFill>
            </a:endParaRPr>
          </a:p>
          <a:p>
            <a:endParaRPr lang="en-US" sz="2400">
              <a:solidFill>
                <a:schemeClr val="bg1"/>
              </a:solidFill>
            </a:endParaRPr>
          </a:p>
          <a:p>
            <a:endParaRPr lang="en-US">
              <a:solidFill>
                <a:schemeClr val="bg1"/>
              </a:solidFill>
            </a:endParaRPr>
          </a:p>
          <a:p>
            <a:pPr marL="342900" indent="-342900">
              <a:buFont typeface="+mj-lt"/>
              <a:buAutoNum type="arabicPeriod"/>
            </a:pPr>
            <a:endParaRPr lang="en-US">
              <a:solidFill>
                <a:schemeClr val="bg1"/>
              </a:solidFill>
            </a:endParaRPr>
          </a:p>
        </p:txBody>
      </p:sp>
      <p:sp>
        <p:nvSpPr>
          <p:cNvPr id="2" name="Slide Number Placeholder 1">
            <a:extLst>
              <a:ext uri="{FF2B5EF4-FFF2-40B4-BE49-F238E27FC236}">
                <a16:creationId xmlns:a16="http://schemas.microsoft.com/office/drawing/2014/main" id="{E60C48F0-EB2A-6AF1-8092-A146AC3BE9A4}"/>
              </a:ext>
            </a:extLst>
          </p:cNvPr>
          <p:cNvSpPr>
            <a:spLocks noGrp="1"/>
          </p:cNvSpPr>
          <p:nvPr>
            <p:ph type="sldNum" sz="quarter" idx="12"/>
          </p:nvPr>
        </p:nvSpPr>
        <p:spPr/>
        <p:txBody>
          <a:bodyPr/>
          <a:lstStyle/>
          <a:p>
            <a:fld id="{DBB69489-DF73-4A76-950F-93D686310CE9}" type="slidenum">
              <a:rPr lang="en-US" smtClean="0"/>
              <a:t>3</a:t>
            </a:fld>
            <a:endParaRPr lang="en-US"/>
          </a:p>
        </p:txBody>
      </p:sp>
    </p:spTree>
    <p:extLst>
      <p:ext uri="{BB962C8B-B14F-4D97-AF65-F5344CB8AC3E}">
        <p14:creationId xmlns:p14="http://schemas.microsoft.com/office/powerpoint/2010/main" val="246729921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1815C77-D6D5-A7FC-A963-DDC501B63ED6}"/>
              </a:ext>
            </a:extLst>
          </p:cNvPr>
          <p:cNvSpPr>
            <a:spLocks noGrp="1"/>
          </p:cNvSpPr>
          <p:nvPr>
            <p:ph type="title"/>
          </p:nvPr>
        </p:nvSpPr>
        <p:spPr/>
        <p:txBody>
          <a:bodyPr/>
          <a:lstStyle/>
          <a:p>
            <a:r>
              <a:rPr lang="en-US"/>
              <a:t>Trauma-Informed CARE: Definitions Cont.</a:t>
            </a:r>
          </a:p>
        </p:txBody>
      </p:sp>
      <p:sp>
        <p:nvSpPr>
          <p:cNvPr id="5" name="Text Placeholder 4">
            <a:extLst>
              <a:ext uri="{FF2B5EF4-FFF2-40B4-BE49-F238E27FC236}">
                <a16:creationId xmlns:a16="http://schemas.microsoft.com/office/drawing/2014/main" id="{930419A1-7817-D49D-F0A6-AC7763F1BFFF}"/>
              </a:ext>
            </a:extLst>
          </p:cNvPr>
          <p:cNvSpPr>
            <a:spLocks noGrp="1"/>
          </p:cNvSpPr>
          <p:nvPr>
            <p:ph type="body" sz="quarter" idx="13"/>
          </p:nvPr>
        </p:nvSpPr>
        <p:spPr/>
        <p:txBody>
          <a:bodyPr>
            <a:noAutofit/>
          </a:bodyPr>
          <a:lstStyle/>
          <a:p>
            <a:pPr marL="228600" indent="-228600">
              <a:buAutoNum type="arabicPeriod"/>
            </a:pPr>
            <a:r>
              <a:rPr lang="en-US"/>
              <a:t>The National Child Traumatic Stress Network: </a:t>
            </a:r>
            <a:r>
              <a:rPr lang="en-US">
                <a:hlinkClick r:id="rId3"/>
              </a:rPr>
              <a:t>https://www.nctsn.org/</a:t>
            </a:r>
            <a:r>
              <a:rPr lang="en-US"/>
              <a:t> </a:t>
            </a:r>
          </a:p>
        </p:txBody>
      </p:sp>
      <p:pic>
        <p:nvPicPr>
          <p:cNvPr id="8" name="Picture 7" descr="Child drawing rainbow on window">
            <a:extLst>
              <a:ext uri="{FF2B5EF4-FFF2-40B4-BE49-F238E27FC236}">
                <a16:creationId xmlns:a16="http://schemas.microsoft.com/office/drawing/2014/main" id="{06E7B370-65E2-9F9B-53A1-4C284488ABD5}"/>
              </a:ext>
            </a:extLst>
          </p:cNvPr>
          <p:cNvPicPr>
            <a:picLocks noChangeAspect="1"/>
          </p:cNvPicPr>
          <p:nvPr/>
        </p:nvPicPr>
        <p:blipFill>
          <a:blip r:embed="rId4" cstate="email">
            <a:alphaModFix amt="42000"/>
            <a:extLst>
              <a:ext uri="{28A0092B-C50C-407E-A947-70E740481C1C}">
                <a14:useLocalDpi xmlns:a14="http://schemas.microsoft.com/office/drawing/2010/main"/>
              </a:ext>
            </a:extLst>
          </a:blip>
          <a:srcRect/>
          <a:stretch/>
        </p:blipFill>
        <p:spPr>
          <a:xfrm>
            <a:off x="5665620" y="1158546"/>
            <a:ext cx="6526380" cy="4350920"/>
          </a:xfrm>
          <a:prstGeom prst="rect">
            <a:avLst/>
          </a:prstGeom>
        </p:spPr>
      </p:pic>
      <p:sp>
        <p:nvSpPr>
          <p:cNvPr id="9" name="Content Placeholder 1">
            <a:extLst>
              <a:ext uri="{FF2B5EF4-FFF2-40B4-BE49-F238E27FC236}">
                <a16:creationId xmlns:a16="http://schemas.microsoft.com/office/drawing/2014/main" id="{5ECA267D-90C0-22E0-97FB-386A7FAC2872}"/>
              </a:ext>
            </a:extLst>
          </p:cNvPr>
          <p:cNvSpPr txBox="1">
            <a:spLocks/>
          </p:cNvSpPr>
          <p:nvPr/>
        </p:nvSpPr>
        <p:spPr>
          <a:xfrm>
            <a:off x="237970" y="1737134"/>
            <a:ext cx="6526381" cy="3193744"/>
          </a:xfrm>
          <a:prstGeom prst="rect">
            <a:avLst/>
          </a:prstGeom>
          <a:solidFill>
            <a:schemeClr val="bg1">
              <a:lumMod val="95000"/>
              <a:alpha val="63572"/>
            </a:schemeClr>
          </a:solidFill>
          <a:effectLst>
            <a:outerShdw blurRad="50800" dist="38100" dir="2700000" algn="tl" rotWithShape="0">
              <a:prstClr val="black">
                <a:alpha val="40000"/>
              </a:prstClr>
            </a:outerShdw>
          </a:effectLst>
        </p:spPr>
        <p:txBody>
          <a:bodyPr vert="horz" lIns="91440" tIns="45720" rIns="91440" bIns="45720" rtlCol="0">
            <a:normAutofit fontScale="92500"/>
          </a:bodyPr>
          <a:lstStyle>
            <a:lvl1pPr marL="347663" indent="-347663" algn="l" defTabSz="914400" rtl="0" eaLnBrk="1" latinLnBrk="0" hangingPunct="1">
              <a:lnSpc>
                <a:spcPct val="90000"/>
              </a:lnSpc>
              <a:spcBef>
                <a:spcPts val="1000"/>
              </a:spcBef>
              <a:buClr>
                <a:srgbClr val="006498"/>
              </a:buClr>
              <a:buFont typeface=".AppleSystemUIFont" charset="-120"/>
              <a:buChar char="+"/>
              <a:tabLst/>
              <a:defRPr sz="2800" kern="1200">
                <a:solidFill>
                  <a:schemeClr val="bg2">
                    <a:lumMod val="25000"/>
                  </a:schemeClr>
                </a:solidFill>
                <a:latin typeface="+mn-lt"/>
                <a:ea typeface="+mn-ea"/>
                <a:cs typeface="+mn-cs"/>
              </a:defRPr>
            </a:lvl1pPr>
            <a:lvl2pPr marL="808038" indent="-350838" algn="l" defTabSz="914400" rtl="0" eaLnBrk="1" latinLnBrk="0" hangingPunct="1">
              <a:lnSpc>
                <a:spcPct val="90000"/>
              </a:lnSpc>
              <a:spcBef>
                <a:spcPts val="500"/>
              </a:spcBef>
              <a:buClr>
                <a:srgbClr val="006498"/>
              </a:buClr>
              <a:buFont typeface=".AppleSystemUIFont" charset="-120"/>
              <a:buChar char="+"/>
              <a:tabLst/>
              <a:defRPr sz="2400" kern="1200">
                <a:solidFill>
                  <a:schemeClr val="bg2">
                    <a:lumMod val="25000"/>
                  </a:schemeClr>
                </a:solidFill>
                <a:latin typeface="+mn-lt"/>
                <a:ea typeface="+mn-ea"/>
                <a:cs typeface="+mn-cs"/>
              </a:defRPr>
            </a:lvl2pPr>
            <a:lvl3pPr marL="1143000" indent="-228600" algn="l" defTabSz="914400" rtl="0" eaLnBrk="1" latinLnBrk="0" hangingPunct="1">
              <a:lnSpc>
                <a:spcPct val="90000"/>
              </a:lnSpc>
              <a:spcBef>
                <a:spcPts val="500"/>
              </a:spcBef>
              <a:buClr>
                <a:srgbClr val="006498"/>
              </a:buClr>
              <a:buFont typeface=".AppleSystemUIFont" charset="-120"/>
              <a:buChar char="+"/>
              <a:defRPr sz="2000" kern="1200">
                <a:solidFill>
                  <a:schemeClr val="bg2">
                    <a:lumMod val="25000"/>
                  </a:schemeClr>
                </a:solidFill>
                <a:latin typeface="+mn-lt"/>
                <a:ea typeface="+mn-ea"/>
                <a:cs typeface="+mn-cs"/>
              </a:defRPr>
            </a:lvl3pPr>
            <a:lvl4pPr marL="1600200" indent="-228600" algn="l" defTabSz="914400" rtl="0" eaLnBrk="1" latinLnBrk="0" hangingPunct="1">
              <a:lnSpc>
                <a:spcPct val="90000"/>
              </a:lnSpc>
              <a:spcBef>
                <a:spcPts val="500"/>
              </a:spcBef>
              <a:buClr>
                <a:srgbClr val="006498"/>
              </a:buClr>
              <a:buFont typeface=".AppleSystemUIFont" charset="-120"/>
              <a:buChar char="+"/>
              <a:defRPr sz="1800" kern="1200">
                <a:solidFill>
                  <a:schemeClr val="bg2">
                    <a:lumMod val="25000"/>
                  </a:schemeClr>
                </a:solidFill>
                <a:latin typeface="+mn-lt"/>
                <a:ea typeface="+mn-ea"/>
                <a:cs typeface="+mn-cs"/>
              </a:defRPr>
            </a:lvl4pPr>
            <a:lvl5pPr marL="2057400" indent="-228600" algn="l" defTabSz="914400" rtl="0" eaLnBrk="1" latinLnBrk="0" hangingPunct="1">
              <a:lnSpc>
                <a:spcPct val="90000"/>
              </a:lnSpc>
              <a:spcBef>
                <a:spcPts val="500"/>
              </a:spcBef>
              <a:buClr>
                <a:srgbClr val="006498"/>
              </a:buClr>
              <a:buFont typeface=".AppleSystemUIFont" charset="-120"/>
              <a:buChar char="+"/>
              <a:defRPr sz="18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3175">
              <a:buFont typeface=".AppleSystemUIFont" charset="-120"/>
              <a:buNone/>
            </a:pPr>
            <a:r>
              <a:rPr lang="en-US" b="1">
                <a:solidFill>
                  <a:schemeClr val="accent1"/>
                </a:solidFill>
              </a:rPr>
              <a:t>A Traumatic Event </a:t>
            </a:r>
          </a:p>
          <a:p>
            <a:pPr marL="457200" lvl="1" indent="0">
              <a:buFont typeface=".AppleSystemUIFont" charset="-120"/>
              <a:buNone/>
            </a:pPr>
            <a:r>
              <a:rPr lang="en-US">
                <a:solidFill>
                  <a:schemeClr val="tx1"/>
                </a:solidFill>
              </a:rPr>
              <a:t>is a frightening, dangerous, or violent event that poses a threat to a child’s life or bodily integrity.</a:t>
            </a:r>
            <a:r>
              <a:rPr lang="en-US" baseline="30000">
                <a:solidFill>
                  <a:schemeClr val="tx1"/>
                </a:solidFill>
              </a:rPr>
              <a:t>1</a:t>
            </a:r>
            <a:endParaRPr lang="en-US">
              <a:solidFill>
                <a:schemeClr val="tx1"/>
              </a:solidFill>
            </a:endParaRPr>
          </a:p>
          <a:p>
            <a:pPr marL="457200" lvl="1" indent="0">
              <a:buFont typeface=".AppleSystemUIFont" charset="-120"/>
              <a:buNone/>
            </a:pPr>
            <a:endParaRPr lang="en-US" sz="1200">
              <a:solidFill>
                <a:schemeClr val="tx1"/>
              </a:solidFill>
            </a:endParaRPr>
          </a:p>
          <a:p>
            <a:pPr marL="0" indent="-3175">
              <a:buFont typeface=".AppleSystemUIFont" charset="-120"/>
              <a:buNone/>
            </a:pPr>
            <a:r>
              <a:rPr lang="en-US" b="1">
                <a:solidFill>
                  <a:schemeClr val="accent1"/>
                </a:solidFill>
              </a:rPr>
              <a:t>Traumatic Stress</a:t>
            </a:r>
          </a:p>
          <a:p>
            <a:pPr marL="457200" lvl="1" indent="0">
              <a:buFont typeface=".AppleSystemUIFont" charset="-120"/>
              <a:buNone/>
            </a:pPr>
            <a:r>
              <a:rPr lang="en-US">
                <a:solidFill>
                  <a:schemeClr val="tx1"/>
                </a:solidFill>
              </a:rPr>
              <a:t>is a result of exposure to one or more traumas over the course of their lives. Children who suffer from traumatic stress develop reactions that persist and affect their daily lives.</a:t>
            </a:r>
            <a:r>
              <a:rPr lang="en-US" baseline="30000">
                <a:solidFill>
                  <a:schemeClr val="tx1"/>
                </a:solidFill>
              </a:rPr>
              <a:t>1</a:t>
            </a:r>
            <a:endParaRPr lang="en-US">
              <a:solidFill>
                <a:schemeClr val="tx1"/>
              </a:solidFill>
            </a:endParaRPr>
          </a:p>
          <a:p>
            <a:pPr marL="457200" lvl="1" indent="0">
              <a:buFont typeface=".AppleSystemUIFont" charset="-120"/>
              <a:buNone/>
            </a:pPr>
            <a:endParaRPr lang="en-US"/>
          </a:p>
          <a:p>
            <a:pPr marL="457200" lvl="1" indent="0">
              <a:buNone/>
            </a:pPr>
            <a:endParaRPr lang="en-US"/>
          </a:p>
          <a:p>
            <a:endParaRPr lang="en-US"/>
          </a:p>
          <a:p>
            <a:endParaRPr lang="en-US"/>
          </a:p>
        </p:txBody>
      </p:sp>
      <p:sp>
        <p:nvSpPr>
          <p:cNvPr id="6" name="TextBox 5">
            <a:extLst>
              <a:ext uri="{FF2B5EF4-FFF2-40B4-BE49-F238E27FC236}">
                <a16:creationId xmlns:a16="http://schemas.microsoft.com/office/drawing/2014/main" id="{C3E5CA31-02B2-5CBE-D683-7A728209AD9C}"/>
              </a:ext>
            </a:extLst>
          </p:cNvPr>
          <p:cNvSpPr txBox="1"/>
          <p:nvPr/>
        </p:nvSpPr>
        <p:spPr>
          <a:xfrm>
            <a:off x="7037407" y="4583663"/>
            <a:ext cx="4316393" cy="1692771"/>
          </a:xfrm>
          <a:prstGeom prst="rect">
            <a:avLst/>
          </a:prstGeom>
          <a:noFill/>
          <a:ln>
            <a:solidFill>
              <a:srgbClr val="5BC28B"/>
            </a:solidFill>
          </a:ln>
        </p:spPr>
        <p:txBody>
          <a:bodyPr wrap="square" rtlCol="0">
            <a:spAutoFit/>
          </a:bodyPr>
          <a:lstStyle/>
          <a:p>
            <a:r>
              <a:rPr lang="en-US" sz="2600" b="1">
                <a:solidFill>
                  <a:srgbClr val="006498"/>
                </a:solidFill>
              </a:rPr>
              <a:t>Trauma-Informed Care shifts the focus from, </a:t>
            </a:r>
          </a:p>
          <a:p>
            <a:r>
              <a:rPr lang="en-US" sz="2600" b="1">
                <a:solidFill>
                  <a:srgbClr val="006498"/>
                </a:solidFill>
              </a:rPr>
              <a:t>“What’s wrong with you?” to, </a:t>
            </a:r>
          </a:p>
          <a:p>
            <a:r>
              <a:rPr lang="en-US" sz="2600" b="1">
                <a:solidFill>
                  <a:srgbClr val="006498"/>
                </a:solidFill>
              </a:rPr>
              <a:t>“What happened to you?”</a:t>
            </a:r>
          </a:p>
        </p:txBody>
      </p:sp>
      <p:sp>
        <p:nvSpPr>
          <p:cNvPr id="2" name="Slide Number Placeholder 1">
            <a:extLst>
              <a:ext uri="{FF2B5EF4-FFF2-40B4-BE49-F238E27FC236}">
                <a16:creationId xmlns:a16="http://schemas.microsoft.com/office/drawing/2014/main" id="{15DE33B5-04B3-E7B9-14CB-5D31523FCF39}"/>
              </a:ext>
            </a:extLst>
          </p:cNvPr>
          <p:cNvSpPr>
            <a:spLocks noGrp="1"/>
          </p:cNvSpPr>
          <p:nvPr>
            <p:ph type="sldNum" sz="quarter" idx="12"/>
          </p:nvPr>
        </p:nvSpPr>
        <p:spPr/>
        <p:txBody>
          <a:bodyPr/>
          <a:lstStyle/>
          <a:p>
            <a:fld id="{DBB69489-DF73-4A76-950F-93D686310CE9}" type="slidenum">
              <a:rPr lang="en-US" smtClean="0"/>
              <a:t>30</a:t>
            </a:fld>
            <a:endParaRPr lang="en-US"/>
          </a:p>
        </p:txBody>
      </p:sp>
    </p:spTree>
    <p:extLst>
      <p:ext uri="{BB962C8B-B14F-4D97-AF65-F5344CB8AC3E}">
        <p14:creationId xmlns:p14="http://schemas.microsoft.com/office/powerpoint/2010/main" val="231074638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24C3606-07AD-752B-C2F1-9696F739A889}"/>
              </a:ext>
            </a:extLst>
          </p:cNvPr>
          <p:cNvSpPr>
            <a:spLocks noGrp="1"/>
          </p:cNvSpPr>
          <p:nvPr>
            <p:ph idx="1"/>
          </p:nvPr>
        </p:nvSpPr>
        <p:spPr/>
        <p:txBody>
          <a:bodyPr>
            <a:normAutofit/>
          </a:bodyPr>
          <a:lstStyle/>
          <a:p>
            <a:pPr lvl="1"/>
            <a:endParaRPr lang="en-US"/>
          </a:p>
          <a:p>
            <a:endParaRPr lang="en-US"/>
          </a:p>
          <a:p>
            <a:endParaRPr lang="en-US"/>
          </a:p>
        </p:txBody>
      </p:sp>
      <p:sp>
        <p:nvSpPr>
          <p:cNvPr id="4" name="Title 3">
            <a:extLst>
              <a:ext uri="{FF2B5EF4-FFF2-40B4-BE49-F238E27FC236}">
                <a16:creationId xmlns:a16="http://schemas.microsoft.com/office/drawing/2014/main" id="{11815C77-D6D5-A7FC-A963-DDC501B63ED6}"/>
              </a:ext>
            </a:extLst>
          </p:cNvPr>
          <p:cNvSpPr>
            <a:spLocks noGrp="1"/>
          </p:cNvSpPr>
          <p:nvPr>
            <p:ph type="title"/>
          </p:nvPr>
        </p:nvSpPr>
        <p:spPr/>
        <p:txBody>
          <a:bodyPr/>
          <a:lstStyle/>
          <a:p>
            <a:r>
              <a:rPr lang="en-US"/>
              <a:t>Trauma-Informed CARE: Key Principles</a:t>
            </a:r>
            <a:r>
              <a:rPr lang="en-US" baseline="30000"/>
              <a:t>1</a:t>
            </a:r>
          </a:p>
        </p:txBody>
      </p:sp>
      <p:sp>
        <p:nvSpPr>
          <p:cNvPr id="5" name="Text Placeholder 4">
            <a:extLst>
              <a:ext uri="{FF2B5EF4-FFF2-40B4-BE49-F238E27FC236}">
                <a16:creationId xmlns:a16="http://schemas.microsoft.com/office/drawing/2014/main" id="{930419A1-7817-D49D-F0A6-AC7763F1BFFF}"/>
              </a:ext>
            </a:extLst>
          </p:cNvPr>
          <p:cNvSpPr>
            <a:spLocks noGrp="1"/>
          </p:cNvSpPr>
          <p:nvPr>
            <p:ph type="body" sz="quarter" idx="13"/>
          </p:nvPr>
        </p:nvSpPr>
        <p:spPr/>
        <p:txBody>
          <a:bodyPr>
            <a:noAutofit/>
          </a:bodyPr>
          <a:lstStyle/>
          <a:p>
            <a:pPr marL="228600" indent="-228600">
              <a:buAutoNum type="arabicPeriod"/>
            </a:pPr>
            <a:r>
              <a:rPr lang="en-US"/>
              <a:t>SAMHSA’s Concept of Trauma and Guidance for a Trauma-Informed Approach: </a:t>
            </a:r>
            <a:r>
              <a:rPr lang="en-US">
                <a:hlinkClick r:id="rId3"/>
              </a:rPr>
              <a:t>https://www.samhsa.gov/resource/dbhis/samhsas-concept-trauma-guidance-trauma-informed-approach</a:t>
            </a:r>
            <a:r>
              <a:rPr lang="en-US"/>
              <a:t> </a:t>
            </a:r>
          </a:p>
        </p:txBody>
      </p:sp>
      <p:graphicFrame>
        <p:nvGraphicFramePr>
          <p:cNvPr id="6" name="Content Placeholder 5">
            <a:extLst>
              <a:ext uri="{FF2B5EF4-FFF2-40B4-BE49-F238E27FC236}">
                <a16:creationId xmlns:a16="http://schemas.microsoft.com/office/drawing/2014/main" id="{36E0B5AE-4202-6B81-AF09-F4DE58ABC1C3}"/>
              </a:ext>
            </a:extLst>
          </p:cNvPr>
          <p:cNvGraphicFramePr>
            <a:graphicFrameLocks/>
          </p:cNvGraphicFramePr>
          <p:nvPr>
            <p:extLst>
              <p:ext uri="{D42A27DB-BD31-4B8C-83A1-F6EECF244321}">
                <p14:modId xmlns:p14="http://schemas.microsoft.com/office/powerpoint/2010/main" val="2213304933"/>
              </p:ext>
            </p:extLst>
          </p:nvPr>
        </p:nvGraphicFramePr>
        <p:xfrm>
          <a:off x="1752239" y="656684"/>
          <a:ext cx="8474880" cy="534542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Slide Number Placeholder 2">
            <a:extLst>
              <a:ext uri="{FF2B5EF4-FFF2-40B4-BE49-F238E27FC236}">
                <a16:creationId xmlns:a16="http://schemas.microsoft.com/office/drawing/2014/main" id="{A8692F65-98E8-5BE6-A3FF-AE388579619B}"/>
              </a:ext>
            </a:extLst>
          </p:cNvPr>
          <p:cNvSpPr>
            <a:spLocks noGrp="1"/>
          </p:cNvSpPr>
          <p:nvPr>
            <p:ph type="sldNum" sz="quarter" idx="12"/>
          </p:nvPr>
        </p:nvSpPr>
        <p:spPr/>
        <p:txBody>
          <a:bodyPr/>
          <a:lstStyle/>
          <a:p>
            <a:fld id="{DBB69489-DF73-4A76-950F-93D686310CE9}" type="slidenum">
              <a:rPr lang="en-US" smtClean="0"/>
              <a:t>31</a:t>
            </a:fld>
            <a:endParaRPr lang="en-US"/>
          </a:p>
        </p:txBody>
      </p:sp>
    </p:spTree>
    <p:extLst>
      <p:ext uri="{BB962C8B-B14F-4D97-AF65-F5344CB8AC3E}">
        <p14:creationId xmlns:p14="http://schemas.microsoft.com/office/powerpoint/2010/main" val="177863835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24C3606-07AD-752B-C2F1-9696F739A889}"/>
              </a:ext>
            </a:extLst>
          </p:cNvPr>
          <p:cNvSpPr>
            <a:spLocks noGrp="1"/>
          </p:cNvSpPr>
          <p:nvPr>
            <p:ph idx="1"/>
          </p:nvPr>
        </p:nvSpPr>
        <p:spPr/>
        <p:txBody>
          <a:bodyPr>
            <a:normAutofit/>
          </a:bodyPr>
          <a:lstStyle/>
          <a:p>
            <a:pPr lvl="1"/>
            <a:endParaRPr lang="en-US"/>
          </a:p>
          <a:p>
            <a:endParaRPr lang="en-US"/>
          </a:p>
          <a:p>
            <a:endParaRPr lang="en-US"/>
          </a:p>
        </p:txBody>
      </p:sp>
      <p:sp>
        <p:nvSpPr>
          <p:cNvPr id="4" name="Title 3">
            <a:extLst>
              <a:ext uri="{FF2B5EF4-FFF2-40B4-BE49-F238E27FC236}">
                <a16:creationId xmlns:a16="http://schemas.microsoft.com/office/drawing/2014/main" id="{11815C77-D6D5-A7FC-A963-DDC501B63ED6}"/>
              </a:ext>
            </a:extLst>
          </p:cNvPr>
          <p:cNvSpPr>
            <a:spLocks noGrp="1"/>
          </p:cNvSpPr>
          <p:nvPr>
            <p:ph type="title"/>
          </p:nvPr>
        </p:nvSpPr>
        <p:spPr/>
        <p:txBody>
          <a:bodyPr/>
          <a:lstStyle/>
          <a:p>
            <a:r>
              <a:rPr lang="en-US"/>
              <a:t>Trauma-Informed CARE: Key Assumptions – the FOUR “R</a:t>
            </a:r>
            <a:r>
              <a:rPr lang="en-US" sz="1400"/>
              <a:t>s</a:t>
            </a:r>
            <a:r>
              <a:rPr lang="en-US"/>
              <a:t>” Framework</a:t>
            </a:r>
            <a:r>
              <a:rPr lang="en-US" baseline="30000"/>
              <a:t>1</a:t>
            </a:r>
          </a:p>
        </p:txBody>
      </p:sp>
      <p:sp>
        <p:nvSpPr>
          <p:cNvPr id="5" name="Text Placeholder 4">
            <a:extLst>
              <a:ext uri="{FF2B5EF4-FFF2-40B4-BE49-F238E27FC236}">
                <a16:creationId xmlns:a16="http://schemas.microsoft.com/office/drawing/2014/main" id="{930419A1-7817-D49D-F0A6-AC7763F1BFFF}"/>
              </a:ext>
            </a:extLst>
          </p:cNvPr>
          <p:cNvSpPr>
            <a:spLocks noGrp="1"/>
          </p:cNvSpPr>
          <p:nvPr>
            <p:ph type="body" sz="quarter" idx="13"/>
          </p:nvPr>
        </p:nvSpPr>
        <p:spPr>
          <a:xfrm>
            <a:off x="762000" y="6090677"/>
            <a:ext cx="10515600" cy="365125"/>
          </a:xfrm>
        </p:spPr>
        <p:txBody>
          <a:bodyPr>
            <a:noAutofit/>
          </a:bodyPr>
          <a:lstStyle/>
          <a:p>
            <a:pPr marL="228600" indent="-228600">
              <a:buAutoNum type="arabicPeriod"/>
            </a:pPr>
            <a:r>
              <a:rPr lang="en-US"/>
              <a:t>SAMHSA’s Concept of Trauma and Guidance for a Trauma-Informed Approach: </a:t>
            </a:r>
            <a:r>
              <a:rPr lang="en-US">
                <a:hlinkClick r:id="rId3"/>
              </a:rPr>
              <a:t>https://www.samhsa.gov/resource/dbhis/samhsas-concept-trauma-guidance-trauma-informed-approach</a:t>
            </a:r>
            <a:r>
              <a:rPr lang="en-US"/>
              <a:t> </a:t>
            </a:r>
          </a:p>
        </p:txBody>
      </p:sp>
      <p:graphicFrame>
        <p:nvGraphicFramePr>
          <p:cNvPr id="7" name="Content Placeholder 1">
            <a:extLst>
              <a:ext uri="{FF2B5EF4-FFF2-40B4-BE49-F238E27FC236}">
                <a16:creationId xmlns:a16="http://schemas.microsoft.com/office/drawing/2014/main" id="{6934408E-99C3-FFE2-D133-7D4247AF44F5}"/>
              </a:ext>
            </a:extLst>
          </p:cNvPr>
          <p:cNvGraphicFramePr>
            <a:graphicFrameLocks/>
          </p:cNvGraphicFramePr>
          <p:nvPr>
            <p:extLst>
              <p:ext uri="{D42A27DB-BD31-4B8C-83A1-F6EECF244321}">
                <p14:modId xmlns:p14="http://schemas.microsoft.com/office/powerpoint/2010/main" val="476491655"/>
              </p:ext>
            </p:extLst>
          </p:nvPr>
        </p:nvGraphicFramePr>
        <p:xfrm>
          <a:off x="914400" y="1250818"/>
          <a:ext cx="7886700" cy="49723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Slide Number Placeholder 2">
            <a:extLst>
              <a:ext uri="{FF2B5EF4-FFF2-40B4-BE49-F238E27FC236}">
                <a16:creationId xmlns:a16="http://schemas.microsoft.com/office/drawing/2014/main" id="{D44152EE-32B4-0F7F-5471-B16A09496E3F}"/>
              </a:ext>
            </a:extLst>
          </p:cNvPr>
          <p:cNvSpPr>
            <a:spLocks noGrp="1"/>
          </p:cNvSpPr>
          <p:nvPr>
            <p:ph type="sldNum" sz="quarter" idx="12"/>
          </p:nvPr>
        </p:nvSpPr>
        <p:spPr/>
        <p:txBody>
          <a:bodyPr/>
          <a:lstStyle/>
          <a:p>
            <a:fld id="{DBB69489-DF73-4A76-950F-93D686310CE9}" type="slidenum">
              <a:rPr lang="en-US" smtClean="0"/>
              <a:t>32</a:t>
            </a:fld>
            <a:endParaRPr lang="en-US"/>
          </a:p>
        </p:txBody>
      </p:sp>
    </p:spTree>
    <p:extLst>
      <p:ext uri="{BB962C8B-B14F-4D97-AF65-F5344CB8AC3E}">
        <p14:creationId xmlns:p14="http://schemas.microsoft.com/office/powerpoint/2010/main" val="73636467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1815C77-D6D5-A7FC-A963-DDC501B63ED6}"/>
              </a:ext>
            </a:extLst>
          </p:cNvPr>
          <p:cNvSpPr>
            <a:spLocks noGrp="1"/>
          </p:cNvSpPr>
          <p:nvPr>
            <p:ph type="title"/>
          </p:nvPr>
        </p:nvSpPr>
        <p:spPr/>
        <p:txBody>
          <a:bodyPr/>
          <a:lstStyle/>
          <a:p>
            <a:r>
              <a:rPr lang="en-US"/>
              <a:t>Trauma-Informed CARE: APPLICATION FOR CARE COORDINATORS</a:t>
            </a:r>
          </a:p>
        </p:txBody>
      </p:sp>
      <p:pic>
        <p:nvPicPr>
          <p:cNvPr id="8" name="Picture 7" descr="A person wearing glasses and smiling at the camera&#10;&#10;Description automatically generated">
            <a:extLst>
              <a:ext uri="{FF2B5EF4-FFF2-40B4-BE49-F238E27FC236}">
                <a16:creationId xmlns:a16="http://schemas.microsoft.com/office/drawing/2014/main" id="{57665620-9277-5C03-70F9-874EF2607022}"/>
              </a:ext>
            </a:extLst>
          </p:cNvPr>
          <p:cNvPicPr>
            <a:picLocks noChangeAspect="1"/>
          </p:cNvPicPr>
          <p:nvPr/>
        </p:nvPicPr>
        <p:blipFill rotWithShape="1">
          <a:blip r:embed="rId3" cstate="email">
            <a:alphaModFix amt="70000"/>
            <a:extLst>
              <a:ext uri="{28A0092B-C50C-407E-A947-70E740481C1C}">
                <a14:useLocalDpi xmlns:a14="http://schemas.microsoft.com/office/drawing/2010/main"/>
              </a:ext>
            </a:extLst>
          </a:blip>
          <a:srcRect/>
          <a:stretch/>
        </p:blipFill>
        <p:spPr>
          <a:xfrm>
            <a:off x="3996481" y="1365328"/>
            <a:ext cx="4199038" cy="4127344"/>
          </a:xfrm>
          <a:prstGeom prst="rect">
            <a:avLst/>
          </a:prstGeom>
        </p:spPr>
      </p:pic>
      <p:sp>
        <p:nvSpPr>
          <p:cNvPr id="9" name="Text Placeholder 5">
            <a:extLst>
              <a:ext uri="{FF2B5EF4-FFF2-40B4-BE49-F238E27FC236}">
                <a16:creationId xmlns:a16="http://schemas.microsoft.com/office/drawing/2014/main" id="{E8920D72-4CFD-44E5-FFFD-B867BA9460A3}"/>
              </a:ext>
            </a:extLst>
          </p:cNvPr>
          <p:cNvSpPr txBox="1">
            <a:spLocks/>
          </p:cNvSpPr>
          <p:nvPr/>
        </p:nvSpPr>
        <p:spPr>
          <a:xfrm>
            <a:off x="603331" y="2035879"/>
            <a:ext cx="2896152" cy="1048413"/>
          </a:xfrm>
          <a:prstGeom prst="rect">
            <a:avLst/>
          </a:prstGeom>
        </p:spPr>
        <p:txBody>
          <a:bodyPr vert="horz" lIns="91440" tIns="91440" rIns="91440" bIns="91440" rtlCol="0" anchor="ctr" anchorCtr="0">
            <a:noAutofit/>
          </a:bodyPr>
          <a:lstStyle>
            <a:defPPr>
              <a:defRPr lang="en-US"/>
            </a:defPPr>
            <a:lvl1pPr indent="0" defTabSz="914400">
              <a:spcBef>
                <a:spcPts val="0"/>
              </a:spcBef>
              <a:buFontTx/>
              <a:buNone/>
              <a:defRPr sz="1200">
                <a:solidFill>
                  <a:schemeClr val="tx2"/>
                </a:solidFill>
                <a:ea typeface="Calibri"/>
                <a:cs typeface="Calibri"/>
              </a:defRPr>
            </a:lvl1pPr>
            <a:lvl2pPr indent="0" defTabSz="914400">
              <a:spcBef>
                <a:spcPct val="20000"/>
              </a:spcBef>
              <a:buFontTx/>
              <a:buNone/>
              <a:defRPr sz="1000">
                <a:solidFill>
                  <a:schemeClr val="bg1">
                    <a:lumMod val="65000"/>
                  </a:schemeClr>
                </a:solidFill>
              </a:defRPr>
            </a:lvl2pPr>
            <a:lvl3pPr indent="0" defTabSz="914400">
              <a:spcBef>
                <a:spcPct val="20000"/>
              </a:spcBef>
              <a:buFontTx/>
              <a:buNone/>
              <a:defRPr sz="1000">
                <a:solidFill>
                  <a:schemeClr val="bg1">
                    <a:lumMod val="65000"/>
                  </a:schemeClr>
                </a:solidFill>
              </a:defRPr>
            </a:lvl3pPr>
            <a:lvl4pPr indent="0" defTabSz="914400">
              <a:spcBef>
                <a:spcPct val="20000"/>
              </a:spcBef>
              <a:buFontTx/>
              <a:buNone/>
              <a:defRPr sz="1000">
                <a:solidFill>
                  <a:schemeClr val="bg1">
                    <a:lumMod val="65000"/>
                  </a:schemeClr>
                </a:solidFill>
              </a:defRPr>
            </a:lvl4pPr>
            <a:lvl5pPr indent="0" defTabSz="914400">
              <a:spcBef>
                <a:spcPct val="20000"/>
              </a:spcBef>
              <a:buFontTx/>
              <a:buNone/>
              <a:defRPr sz="1000">
                <a:solidFill>
                  <a:schemeClr val="bg1">
                    <a:lumMod val="65000"/>
                  </a:schemeClr>
                </a:solidFill>
              </a:defRPr>
            </a:lvl5pPr>
            <a:lvl6pPr marL="2514600" indent="-228600" defTabSz="914400">
              <a:spcBef>
                <a:spcPct val="20000"/>
              </a:spcBef>
              <a:buFont typeface="Calibri" pitchFamily="34" charset="0"/>
              <a:buChar char="•"/>
              <a:defRPr sz="2000"/>
            </a:lvl6pPr>
            <a:lvl7pPr marL="2971800" indent="-228600" defTabSz="914400">
              <a:spcBef>
                <a:spcPct val="20000"/>
              </a:spcBef>
              <a:buFont typeface="Calibri" pitchFamily="34" charset="0"/>
              <a:buChar char="•"/>
              <a:defRPr sz="2000"/>
            </a:lvl7pPr>
            <a:lvl8pPr marL="3429000" indent="-228600" defTabSz="914400">
              <a:spcBef>
                <a:spcPct val="20000"/>
              </a:spcBef>
              <a:buFont typeface="Calibri" pitchFamily="34" charset="0"/>
              <a:buChar char="•"/>
              <a:defRPr sz="2000"/>
            </a:lvl8pPr>
            <a:lvl9pPr marL="3886200" indent="-228600" defTabSz="914400">
              <a:spcBef>
                <a:spcPct val="20000"/>
              </a:spcBef>
              <a:buFont typeface="Calibri" pitchFamily="34" charset="0"/>
              <a:buChar char="•"/>
              <a:defRPr sz="2000"/>
            </a:lvl9pPr>
          </a:lstStyle>
          <a:p>
            <a:r>
              <a:rPr lang="en-US" sz="1400"/>
              <a:t>To build and maintain trusting and healing environments, spaces and encounters should be characterized by compassion and safety.</a:t>
            </a:r>
          </a:p>
        </p:txBody>
      </p:sp>
      <p:sp>
        <p:nvSpPr>
          <p:cNvPr id="10" name="Text Placeholder 5">
            <a:extLst>
              <a:ext uri="{FF2B5EF4-FFF2-40B4-BE49-F238E27FC236}">
                <a16:creationId xmlns:a16="http://schemas.microsoft.com/office/drawing/2014/main" id="{2DB3D659-6ECC-136C-061F-BFAEC02EBDFE}"/>
              </a:ext>
            </a:extLst>
          </p:cNvPr>
          <p:cNvSpPr txBox="1">
            <a:spLocks/>
          </p:cNvSpPr>
          <p:nvPr/>
        </p:nvSpPr>
        <p:spPr>
          <a:xfrm>
            <a:off x="566137" y="3390167"/>
            <a:ext cx="3011758" cy="1048413"/>
          </a:xfrm>
          <a:prstGeom prst="rect">
            <a:avLst/>
          </a:prstGeom>
        </p:spPr>
        <p:txBody>
          <a:bodyPr vert="horz" lIns="91440" tIns="91440" rIns="91440" bIns="91440" rtlCol="0" anchor="ctr" anchorCtr="0">
            <a:noAutofit/>
          </a:bodyPr>
          <a:lstStyle>
            <a:defPPr>
              <a:defRPr lang="en-US"/>
            </a:defPPr>
            <a:lvl1pPr indent="0" defTabSz="914400">
              <a:spcBef>
                <a:spcPts val="0"/>
              </a:spcBef>
              <a:buFontTx/>
              <a:buNone/>
              <a:defRPr sz="1200">
                <a:solidFill>
                  <a:schemeClr val="tx2"/>
                </a:solidFill>
                <a:ea typeface="Calibri"/>
                <a:cs typeface="Calibri"/>
              </a:defRPr>
            </a:lvl1pPr>
            <a:lvl2pPr indent="0" defTabSz="914400">
              <a:spcBef>
                <a:spcPct val="20000"/>
              </a:spcBef>
              <a:buFontTx/>
              <a:buNone/>
              <a:defRPr sz="1000">
                <a:solidFill>
                  <a:schemeClr val="bg1">
                    <a:lumMod val="65000"/>
                  </a:schemeClr>
                </a:solidFill>
              </a:defRPr>
            </a:lvl2pPr>
            <a:lvl3pPr indent="0" defTabSz="914400">
              <a:spcBef>
                <a:spcPct val="20000"/>
              </a:spcBef>
              <a:buFontTx/>
              <a:buNone/>
              <a:defRPr sz="1000">
                <a:solidFill>
                  <a:schemeClr val="bg1">
                    <a:lumMod val="65000"/>
                  </a:schemeClr>
                </a:solidFill>
              </a:defRPr>
            </a:lvl3pPr>
            <a:lvl4pPr indent="0" defTabSz="914400">
              <a:spcBef>
                <a:spcPct val="20000"/>
              </a:spcBef>
              <a:buFontTx/>
              <a:buNone/>
              <a:defRPr sz="1000">
                <a:solidFill>
                  <a:schemeClr val="bg1">
                    <a:lumMod val="65000"/>
                  </a:schemeClr>
                </a:solidFill>
              </a:defRPr>
            </a:lvl4pPr>
            <a:lvl5pPr indent="0" defTabSz="914400">
              <a:spcBef>
                <a:spcPct val="20000"/>
              </a:spcBef>
              <a:buFontTx/>
              <a:buNone/>
              <a:defRPr sz="1000">
                <a:solidFill>
                  <a:schemeClr val="bg1">
                    <a:lumMod val="65000"/>
                  </a:schemeClr>
                </a:solidFill>
              </a:defRPr>
            </a:lvl5pPr>
            <a:lvl6pPr marL="2514600" indent="-228600" defTabSz="914400">
              <a:spcBef>
                <a:spcPct val="20000"/>
              </a:spcBef>
              <a:buFont typeface="Calibri" pitchFamily="34" charset="0"/>
              <a:buChar char="•"/>
              <a:defRPr sz="2000"/>
            </a:lvl6pPr>
            <a:lvl7pPr marL="2971800" indent="-228600" defTabSz="914400">
              <a:spcBef>
                <a:spcPct val="20000"/>
              </a:spcBef>
              <a:buFont typeface="Calibri" pitchFamily="34" charset="0"/>
              <a:buChar char="•"/>
              <a:defRPr sz="2000"/>
            </a:lvl7pPr>
            <a:lvl8pPr marL="3429000" indent="-228600" defTabSz="914400">
              <a:spcBef>
                <a:spcPct val="20000"/>
              </a:spcBef>
              <a:buFont typeface="Calibri" pitchFamily="34" charset="0"/>
              <a:buChar char="•"/>
              <a:defRPr sz="2000"/>
            </a:lvl8pPr>
            <a:lvl9pPr marL="3886200" indent="-228600" defTabSz="914400">
              <a:spcBef>
                <a:spcPct val="20000"/>
              </a:spcBef>
              <a:buFont typeface="Calibri" pitchFamily="34" charset="0"/>
              <a:buChar char="•"/>
              <a:defRPr sz="2000"/>
            </a:lvl9pPr>
          </a:lstStyle>
          <a:p>
            <a:r>
              <a:rPr lang="en-US" sz="1400"/>
              <a:t>Consider the past and current traumas impacting not only the child, youth, or young adult, but their parent(s)/guardian(s) in your assessment, care planning, and engagement.</a:t>
            </a:r>
          </a:p>
        </p:txBody>
      </p:sp>
      <p:sp>
        <p:nvSpPr>
          <p:cNvPr id="11" name="Text Placeholder 5">
            <a:extLst>
              <a:ext uri="{FF2B5EF4-FFF2-40B4-BE49-F238E27FC236}">
                <a16:creationId xmlns:a16="http://schemas.microsoft.com/office/drawing/2014/main" id="{7815B8B6-8F32-B9DC-1E6D-6B89CAD6C26B}"/>
              </a:ext>
            </a:extLst>
          </p:cNvPr>
          <p:cNvSpPr txBox="1">
            <a:spLocks/>
          </p:cNvSpPr>
          <p:nvPr/>
        </p:nvSpPr>
        <p:spPr>
          <a:xfrm>
            <a:off x="534003" y="4581515"/>
            <a:ext cx="2984535" cy="1048413"/>
          </a:xfrm>
          <a:prstGeom prst="rect">
            <a:avLst/>
          </a:prstGeom>
        </p:spPr>
        <p:txBody>
          <a:bodyPr vert="horz" lIns="91440" tIns="91440" rIns="91440" bIns="91440" rtlCol="0" anchor="ctr" anchorCtr="0">
            <a:noAutofit/>
          </a:bodyPr>
          <a:lstStyle>
            <a:defPPr>
              <a:defRPr lang="en-US"/>
            </a:defPPr>
            <a:lvl1pPr indent="0" defTabSz="914400">
              <a:spcBef>
                <a:spcPts val="0"/>
              </a:spcBef>
              <a:buFontTx/>
              <a:buNone/>
              <a:defRPr sz="1200">
                <a:solidFill>
                  <a:schemeClr val="tx2"/>
                </a:solidFill>
                <a:ea typeface="Calibri"/>
                <a:cs typeface="Calibri"/>
              </a:defRPr>
            </a:lvl1pPr>
            <a:lvl2pPr indent="0" defTabSz="914400">
              <a:spcBef>
                <a:spcPct val="20000"/>
              </a:spcBef>
              <a:buFontTx/>
              <a:buNone/>
              <a:defRPr sz="1000">
                <a:solidFill>
                  <a:schemeClr val="bg1">
                    <a:lumMod val="65000"/>
                  </a:schemeClr>
                </a:solidFill>
              </a:defRPr>
            </a:lvl2pPr>
            <a:lvl3pPr indent="0" defTabSz="914400">
              <a:spcBef>
                <a:spcPct val="20000"/>
              </a:spcBef>
              <a:buFontTx/>
              <a:buNone/>
              <a:defRPr sz="1000">
                <a:solidFill>
                  <a:schemeClr val="bg1">
                    <a:lumMod val="65000"/>
                  </a:schemeClr>
                </a:solidFill>
              </a:defRPr>
            </a:lvl3pPr>
            <a:lvl4pPr indent="0" defTabSz="914400">
              <a:spcBef>
                <a:spcPct val="20000"/>
              </a:spcBef>
              <a:buFontTx/>
              <a:buNone/>
              <a:defRPr sz="1000">
                <a:solidFill>
                  <a:schemeClr val="bg1">
                    <a:lumMod val="65000"/>
                  </a:schemeClr>
                </a:solidFill>
              </a:defRPr>
            </a:lvl4pPr>
            <a:lvl5pPr indent="0" defTabSz="914400">
              <a:spcBef>
                <a:spcPct val="20000"/>
              </a:spcBef>
              <a:buFontTx/>
              <a:buNone/>
              <a:defRPr sz="1000">
                <a:solidFill>
                  <a:schemeClr val="bg1">
                    <a:lumMod val="65000"/>
                  </a:schemeClr>
                </a:solidFill>
              </a:defRPr>
            </a:lvl5pPr>
            <a:lvl6pPr marL="2514600" indent="-228600" defTabSz="914400">
              <a:spcBef>
                <a:spcPct val="20000"/>
              </a:spcBef>
              <a:buFont typeface="Calibri" pitchFamily="34" charset="0"/>
              <a:buChar char="•"/>
              <a:defRPr sz="2000"/>
            </a:lvl6pPr>
            <a:lvl7pPr marL="2971800" indent="-228600" defTabSz="914400">
              <a:spcBef>
                <a:spcPct val="20000"/>
              </a:spcBef>
              <a:buFont typeface="Calibri" pitchFamily="34" charset="0"/>
              <a:buChar char="•"/>
              <a:defRPr sz="2000"/>
            </a:lvl7pPr>
            <a:lvl8pPr marL="3429000" indent="-228600" defTabSz="914400">
              <a:spcBef>
                <a:spcPct val="20000"/>
              </a:spcBef>
              <a:buFont typeface="Calibri" pitchFamily="34" charset="0"/>
              <a:buChar char="•"/>
              <a:defRPr sz="2000"/>
            </a:lvl8pPr>
            <a:lvl9pPr marL="3886200" indent="-228600" defTabSz="914400">
              <a:spcBef>
                <a:spcPct val="20000"/>
              </a:spcBef>
              <a:buFont typeface="Calibri" pitchFamily="34" charset="0"/>
              <a:buChar char="•"/>
              <a:defRPr sz="2000"/>
            </a:lvl9pPr>
          </a:lstStyle>
          <a:p>
            <a:r>
              <a:rPr lang="en-US" sz="1400"/>
              <a:t>Use each encounter to promote family resilience.</a:t>
            </a:r>
          </a:p>
        </p:txBody>
      </p:sp>
      <p:cxnSp>
        <p:nvCxnSpPr>
          <p:cNvPr id="12" name="Straight Connector 11">
            <a:extLst>
              <a:ext uri="{FF2B5EF4-FFF2-40B4-BE49-F238E27FC236}">
                <a16:creationId xmlns:a16="http://schemas.microsoft.com/office/drawing/2014/main" id="{A6532DF3-D90B-3DBF-80A5-09CE8CFEB393}"/>
              </a:ext>
            </a:extLst>
          </p:cNvPr>
          <p:cNvCxnSpPr/>
          <p:nvPr/>
        </p:nvCxnSpPr>
        <p:spPr>
          <a:xfrm flipH="1">
            <a:off x="3478756" y="2450938"/>
            <a:ext cx="435690" cy="0"/>
          </a:xfrm>
          <a:prstGeom prst="line">
            <a:avLst/>
          </a:prstGeom>
          <a:ln w="25400">
            <a:solidFill>
              <a:schemeClr val="bg1">
                <a:lumMod val="75000"/>
              </a:schemeClr>
            </a:solidFill>
            <a:prstDash val="sysDot"/>
            <a:headEnd type="none"/>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908519F4-646C-D078-1287-B60A2CCACF9E}"/>
              </a:ext>
            </a:extLst>
          </p:cNvPr>
          <p:cNvCxnSpPr/>
          <p:nvPr/>
        </p:nvCxnSpPr>
        <p:spPr>
          <a:xfrm flipH="1">
            <a:off x="3478756" y="3667256"/>
            <a:ext cx="435690" cy="0"/>
          </a:xfrm>
          <a:prstGeom prst="line">
            <a:avLst/>
          </a:prstGeom>
          <a:ln w="25400">
            <a:solidFill>
              <a:schemeClr val="bg1">
                <a:lumMod val="75000"/>
              </a:schemeClr>
            </a:solidFill>
            <a:prstDash val="sysDot"/>
            <a:headEnd type="none"/>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9541AEFA-177E-B3EF-BF10-B2A09D45E127}"/>
              </a:ext>
            </a:extLst>
          </p:cNvPr>
          <p:cNvCxnSpPr/>
          <p:nvPr/>
        </p:nvCxnSpPr>
        <p:spPr>
          <a:xfrm flipH="1">
            <a:off x="3476621" y="5037885"/>
            <a:ext cx="437826" cy="0"/>
          </a:xfrm>
          <a:prstGeom prst="line">
            <a:avLst/>
          </a:prstGeom>
          <a:ln w="25400">
            <a:solidFill>
              <a:schemeClr val="bg1">
                <a:lumMod val="75000"/>
              </a:schemeClr>
            </a:solidFill>
            <a:prstDash val="sysDot"/>
            <a:headEnd type="none"/>
            <a:tailEnd type="oval"/>
          </a:ln>
        </p:spPr>
        <p:style>
          <a:lnRef idx="1">
            <a:schemeClr val="accent1"/>
          </a:lnRef>
          <a:fillRef idx="0">
            <a:schemeClr val="accent1"/>
          </a:fillRef>
          <a:effectRef idx="0">
            <a:schemeClr val="accent1"/>
          </a:effectRef>
          <a:fontRef idx="minor">
            <a:schemeClr val="tx1"/>
          </a:fontRef>
        </p:style>
      </p:cxnSp>
      <p:sp>
        <p:nvSpPr>
          <p:cNvPr id="15" name="Shape 167">
            <a:extLst>
              <a:ext uri="{FF2B5EF4-FFF2-40B4-BE49-F238E27FC236}">
                <a16:creationId xmlns:a16="http://schemas.microsoft.com/office/drawing/2014/main" id="{3757A83F-C5DC-862B-53BB-3B939557E177}"/>
              </a:ext>
            </a:extLst>
          </p:cNvPr>
          <p:cNvSpPr>
            <a:spLocks noChangeAspect="1"/>
          </p:cNvSpPr>
          <p:nvPr/>
        </p:nvSpPr>
        <p:spPr>
          <a:xfrm rot="19800000" flipH="1">
            <a:off x="3856155" y="2031114"/>
            <a:ext cx="1026245" cy="916398"/>
          </a:xfrm>
          <a:custGeom>
            <a:avLst/>
            <a:gdLst>
              <a:gd name="connsiteX0" fmla="*/ 812080 w 3346142"/>
              <a:gd name="connsiteY0" fmla="*/ 59763 h 2987984"/>
              <a:gd name="connsiteX1" fmla="*/ 710620 w 3346142"/>
              <a:gd name="connsiteY1" fmla="*/ 171476 h 2987984"/>
              <a:gd name="connsiteX2" fmla="*/ 709907 w 3346142"/>
              <a:gd name="connsiteY2" fmla="*/ 173288 h 2987984"/>
              <a:gd name="connsiteX3" fmla="*/ 685440 w 3346142"/>
              <a:gd name="connsiteY3" fmla="*/ 207267 h 2987984"/>
              <a:gd name="connsiteX4" fmla="*/ 51721 w 3346142"/>
              <a:gd name="connsiteY4" fmla="*/ 1304899 h 2987984"/>
              <a:gd name="connsiteX5" fmla="*/ 25367 w 3346142"/>
              <a:gd name="connsiteY5" fmla="*/ 1363422 h 2987984"/>
              <a:gd name="connsiteX6" fmla="*/ 20937 w 3346142"/>
              <a:gd name="connsiteY6" fmla="*/ 1382993 h 2987984"/>
              <a:gd name="connsiteX7" fmla="*/ 11429 w 3346142"/>
              <a:gd name="connsiteY7" fmla="*/ 1408457 h 2987984"/>
              <a:gd name="connsiteX8" fmla="*/ 44774 w 3346142"/>
              <a:gd name="connsiteY8" fmla="*/ 1661736 h 2987984"/>
              <a:gd name="connsiteX9" fmla="*/ 712315 w 3346142"/>
              <a:gd name="connsiteY9" fmla="*/ 2817952 h 2987984"/>
              <a:gd name="connsiteX10" fmla="*/ 978149 w 3346142"/>
              <a:gd name="connsiteY10" fmla="*/ 2984067 h 2987984"/>
              <a:gd name="connsiteX11" fmla="*/ 988516 w 3346142"/>
              <a:gd name="connsiteY11" fmla="*/ 2983794 h 2987984"/>
              <a:gd name="connsiteX12" fmla="*/ 1030080 w 3346142"/>
              <a:gd name="connsiteY12" fmla="*/ 2987984 h 2987984"/>
              <a:gd name="connsiteX13" fmla="*/ 2297516 w 3346142"/>
              <a:gd name="connsiteY13" fmla="*/ 2987984 h 2987984"/>
              <a:gd name="connsiteX14" fmla="*/ 2349001 w 3346142"/>
              <a:gd name="connsiteY14" fmla="*/ 2982794 h 2987984"/>
              <a:gd name="connsiteX15" fmla="*/ 2371664 w 3346142"/>
              <a:gd name="connsiteY15" fmla="*/ 2983390 h 2987984"/>
              <a:gd name="connsiteX16" fmla="*/ 2624027 w 3346142"/>
              <a:gd name="connsiteY16" fmla="*/ 2825693 h 2987984"/>
              <a:gd name="connsiteX17" fmla="*/ 3257745 w 3346142"/>
              <a:gd name="connsiteY17" fmla="*/ 1728061 h 2987984"/>
              <a:gd name="connsiteX18" fmla="*/ 3270098 w 3346142"/>
              <a:gd name="connsiteY18" fmla="*/ 1700631 h 2987984"/>
              <a:gd name="connsiteX19" fmla="*/ 3278597 w 3346142"/>
              <a:gd name="connsiteY19" fmla="*/ 1691438 h 2987984"/>
              <a:gd name="connsiteX20" fmla="*/ 3301368 w 3346142"/>
              <a:gd name="connsiteY20" fmla="*/ 1323162 h 2987984"/>
              <a:gd name="connsiteX21" fmla="*/ 2633827 w 3346142"/>
              <a:gd name="connsiteY21" fmla="*/ 166946 h 2987984"/>
              <a:gd name="connsiteX22" fmla="*/ 2303505 w 3346142"/>
              <a:gd name="connsiteY22" fmla="*/ 2528 h 2987984"/>
              <a:gd name="connsiteX23" fmla="*/ 2279544 w 3346142"/>
              <a:gd name="connsiteY23" fmla="*/ 7951 h 2987984"/>
              <a:gd name="connsiteX24" fmla="*/ 2256680 w 3346142"/>
              <a:gd name="connsiteY24" fmla="*/ 5647 h 2987984"/>
              <a:gd name="connsiteX25" fmla="*/ 989243 w 3346142"/>
              <a:gd name="connsiteY25" fmla="*/ 5647 h 2987984"/>
              <a:gd name="connsiteX26" fmla="*/ 812080 w 3346142"/>
              <a:gd name="connsiteY26" fmla="*/ 59763 h 2987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346142" h="2987984">
                <a:moveTo>
                  <a:pt x="812080" y="59763"/>
                </a:moveTo>
                <a:cubicBezTo>
                  <a:pt x="769936" y="88235"/>
                  <a:pt x="735010" y="126578"/>
                  <a:pt x="710620" y="171476"/>
                </a:cubicBezTo>
                <a:lnTo>
                  <a:pt x="709907" y="173288"/>
                </a:lnTo>
                <a:lnTo>
                  <a:pt x="685440" y="207267"/>
                </a:lnTo>
                <a:lnTo>
                  <a:pt x="51721" y="1304899"/>
                </a:lnTo>
                <a:cubicBezTo>
                  <a:pt x="40784" y="1323844"/>
                  <a:pt x="32025" y="1343448"/>
                  <a:pt x="25367" y="1363422"/>
                </a:cubicBezTo>
                <a:lnTo>
                  <a:pt x="20937" y="1382993"/>
                </a:lnTo>
                <a:lnTo>
                  <a:pt x="11429" y="1408457"/>
                </a:lnTo>
                <a:cubicBezTo>
                  <a:pt x="-10680" y="1490968"/>
                  <a:pt x="-1312" y="1581914"/>
                  <a:pt x="44774" y="1661736"/>
                </a:cubicBezTo>
                <a:lnTo>
                  <a:pt x="712315" y="2817952"/>
                </a:lnTo>
                <a:cubicBezTo>
                  <a:pt x="769922" y="2917730"/>
                  <a:pt x="871266" y="2976514"/>
                  <a:pt x="978149" y="2984067"/>
                </a:cubicBezTo>
                <a:lnTo>
                  <a:pt x="988516" y="2983794"/>
                </a:lnTo>
                <a:lnTo>
                  <a:pt x="1030080" y="2987984"/>
                </a:lnTo>
                <a:lnTo>
                  <a:pt x="2297516" y="2987984"/>
                </a:lnTo>
                <a:lnTo>
                  <a:pt x="2349001" y="2982794"/>
                </a:lnTo>
                <a:lnTo>
                  <a:pt x="2371664" y="2983390"/>
                </a:lnTo>
                <a:cubicBezTo>
                  <a:pt x="2473130" y="2976219"/>
                  <a:pt x="2569339" y="2920415"/>
                  <a:pt x="2624027" y="2825693"/>
                </a:cubicBezTo>
                <a:lnTo>
                  <a:pt x="3257745" y="1728061"/>
                </a:lnTo>
                <a:lnTo>
                  <a:pt x="3270098" y="1700631"/>
                </a:lnTo>
                <a:lnTo>
                  <a:pt x="3278597" y="1691438"/>
                </a:lnTo>
                <a:cubicBezTo>
                  <a:pt x="3357011" y="1587656"/>
                  <a:pt x="3370497" y="1442895"/>
                  <a:pt x="3301368" y="1323162"/>
                </a:cubicBezTo>
                <a:lnTo>
                  <a:pt x="2633827" y="166946"/>
                </a:lnTo>
                <a:cubicBezTo>
                  <a:pt x="2564699" y="47212"/>
                  <a:pt x="2432589" y="-13489"/>
                  <a:pt x="2303505" y="2528"/>
                </a:cubicBezTo>
                <a:lnTo>
                  <a:pt x="2279544" y="7951"/>
                </a:lnTo>
                <a:lnTo>
                  <a:pt x="2256680" y="5647"/>
                </a:lnTo>
                <a:lnTo>
                  <a:pt x="989243" y="5647"/>
                </a:lnTo>
                <a:cubicBezTo>
                  <a:pt x="923618" y="5647"/>
                  <a:pt x="862652" y="25596"/>
                  <a:pt x="812080" y="59763"/>
                </a:cubicBezTo>
                <a:close/>
              </a:path>
            </a:pathLst>
          </a:custGeom>
          <a:solidFill>
            <a:srgbClr val="EAAA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ru-RU" sz="1795">
              <a:solidFill>
                <a:schemeClr val="tx1"/>
              </a:solidFill>
            </a:endParaRPr>
          </a:p>
        </p:txBody>
      </p:sp>
      <p:sp>
        <p:nvSpPr>
          <p:cNvPr id="16" name="Shape 167">
            <a:extLst>
              <a:ext uri="{FF2B5EF4-FFF2-40B4-BE49-F238E27FC236}">
                <a16:creationId xmlns:a16="http://schemas.microsoft.com/office/drawing/2014/main" id="{E65DBB97-223A-7B18-F5FF-BC3EB0BD88B8}"/>
              </a:ext>
            </a:extLst>
          </p:cNvPr>
          <p:cNvSpPr>
            <a:spLocks noChangeAspect="1"/>
          </p:cNvSpPr>
          <p:nvPr/>
        </p:nvSpPr>
        <p:spPr>
          <a:xfrm rot="19800000" flipH="1">
            <a:off x="3856156" y="3281887"/>
            <a:ext cx="1026245" cy="916398"/>
          </a:xfrm>
          <a:custGeom>
            <a:avLst/>
            <a:gdLst>
              <a:gd name="connsiteX0" fmla="*/ 812080 w 3346142"/>
              <a:gd name="connsiteY0" fmla="*/ 59763 h 2987984"/>
              <a:gd name="connsiteX1" fmla="*/ 710620 w 3346142"/>
              <a:gd name="connsiteY1" fmla="*/ 171476 h 2987984"/>
              <a:gd name="connsiteX2" fmla="*/ 709907 w 3346142"/>
              <a:gd name="connsiteY2" fmla="*/ 173288 h 2987984"/>
              <a:gd name="connsiteX3" fmla="*/ 685440 w 3346142"/>
              <a:gd name="connsiteY3" fmla="*/ 207267 h 2987984"/>
              <a:gd name="connsiteX4" fmla="*/ 51721 w 3346142"/>
              <a:gd name="connsiteY4" fmla="*/ 1304899 h 2987984"/>
              <a:gd name="connsiteX5" fmla="*/ 25367 w 3346142"/>
              <a:gd name="connsiteY5" fmla="*/ 1363422 h 2987984"/>
              <a:gd name="connsiteX6" fmla="*/ 20937 w 3346142"/>
              <a:gd name="connsiteY6" fmla="*/ 1382993 h 2987984"/>
              <a:gd name="connsiteX7" fmla="*/ 11429 w 3346142"/>
              <a:gd name="connsiteY7" fmla="*/ 1408457 h 2987984"/>
              <a:gd name="connsiteX8" fmla="*/ 44774 w 3346142"/>
              <a:gd name="connsiteY8" fmla="*/ 1661736 h 2987984"/>
              <a:gd name="connsiteX9" fmla="*/ 712315 w 3346142"/>
              <a:gd name="connsiteY9" fmla="*/ 2817952 h 2987984"/>
              <a:gd name="connsiteX10" fmla="*/ 978149 w 3346142"/>
              <a:gd name="connsiteY10" fmla="*/ 2984067 h 2987984"/>
              <a:gd name="connsiteX11" fmla="*/ 988516 w 3346142"/>
              <a:gd name="connsiteY11" fmla="*/ 2983794 h 2987984"/>
              <a:gd name="connsiteX12" fmla="*/ 1030080 w 3346142"/>
              <a:gd name="connsiteY12" fmla="*/ 2987984 h 2987984"/>
              <a:gd name="connsiteX13" fmla="*/ 2297516 w 3346142"/>
              <a:gd name="connsiteY13" fmla="*/ 2987984 h 2987984"/>
              <a:gd name="connsiteX14" fmla="*/ 2349001 w 3346142"/>
              <a:gd name="connsiteY14" fmla="*/ 2982794 h 2987984"/>
              <a:gd name="connsiteX15" fmla="*/ 2371664 w 3346142"/>
              <a:gd name="connsiteY15" fmla="*/ 2983390 h 2987984"/>
              <a:gd name="connsiteX16" fmla="*/ 2624027 w 3346142"/>
              <a:gd name="connsiteY16" fmla="*/ 2825693 h 2987984"/>
              <a:gd name="connsiteX17" fmla="*/ 3257745 w 3346142"/>
              <a:gd name="connsiteY17" fmla="*/ 1728061 h 2987984"/>
              <a:gd name="connsiteX18" fmla="*/ 3270098 w 3346142"/>
              <a:gd name="connsiteY18" fmla="*/ 1700631 h 2987984"/>
              <a:gd name="connsiteX19" fmla="*/ 3278597 w 3346142"/>
              <a:gd name="connsiteY19" fmla="*/ 1691438 h 2987984"/>
              <a:gd name="connsiteX20" fmla="*/ 3301368 w 3346142"/>
              <a:gd name="connsiteY20" fmla="*/ 1323162 h 2987984"/>
              <a:gd name="connsiteX21" fmla="*/ 2633827 w 3346142"/>
              <a:gd name="connsiteY21" fmla="*/ 166946 h 2987984"/>
              <a:gd name="connsiteX22" fmla="*/ 2303505 w 3346142"/>
              <a:gd name="connsiteY22" fmla="*/ 2528 h 2987984"/>
              <a:gd name="connsiteX23" fmla="*/ 2279544 w 3346142"/>
              <a:gd name="connsiteY23" fmla="*/ 7951 h 2987984"/>
              <a:gd name="connsiteX24" fmla="*/ 2256680 w 3346142"/>
              <a:gd name="connsiteY24" fmla="*/ 5647 h 2987984"/>
              <a:gd name="connsiteX25" fmla="*/ 989243 w 3346142"/>
              <a:gd name="connsiteY25" fmla="*/ 5647 h 2987984"/>
              <a:gd name="connsiteX26" fmla="*/ 812080 w 3346142"/>
              <a:gd name="connsiteY26" fmla="*/ 59763 h 2987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346142" h="2987984">
                <a:moveTo>
                  <a:pt x="812080" y="59763"/>
                </a:moveTo>
                <a:cubicBezTo>
                  <a:pt x="769936" y="88235"/>
                  <a:pt x="735010" y="126578"/>
                  <a:pt x="710620" y="171476"/>
                </a:cubicBezTo>
                <a:lnTo>
                  <a:pt x="709907" y="173288"/>
                </a:lnTo>
                <a:lnTo>
                  <a:pt x="685440" y="207267"/>
                </a:lnTo>
                <a:lnTo>
                  <a:pt x="51721" y="1304899"/>
                </a:lnTo>
                <a:cubicBezTo>
                  <a:pt x="40784" y="1323844"/>
                  <a:pt x="32025" y="1343448"/>
                  <a:pt x="25367" y="1363422"/>
                </a:cubicBezTo>
                <a:lnTo>
                  <a:pt x="20937" y="1382993"/>
                </a:lnTo>
                <a:lnTo>
                  <a:pt x="11429" y="1408457"/>
                </a:lnTo>
                <a:cubicBezTo>
                  <a:pt x="-10680" y="1490968"/>
                  <a:pt x="-1312" y="1581914"/>
                  <a:pt x="44774" y="1661736"/>
                </a:cubicBezTo>
                <a:lnTo>
                  <a:pt x="712315" y="2817952"/>
                </a:lnTo>
                <a:cubicBezTo>
                  <a:pt x="769922" y="2917730"/>
                  <a:pt x="871266" y="2976514"/>
                  <a:pt x="978149" y="2984067"/>
                </a:cubicBezTo>
                <a:lnTo>
                  <a:pt x="988516" y="2983794"/>
                </a:lnTo>
                <a:lnTo>
                  <a:pt x="1030080" y="2987984"/>
                </a:lnTo>
                <a:lnTo>
                  <a:pt x="2297516" y="2987984"/>
                </a:lnTo>
                <a:lnTo>
                  <a:pt x="2349001" y="2982794"/>
                </a:lnTo>
                <a:lnTo>
                  <a:pt x="2371664" y="2983390"/>
                </a:lnTo>
                <a:cubicBezTo>
                  <a:pt x="2473130" y="2976219"/>
                  <a:pt x="2569339" y="2920415"/>
                  <a:pt x="2624027" y="2825693"/>
                </a:cubicBezTo>
                <a:lnTo>
                  <a:pt x="3257745" y="1728061"/>
                </a:lnTo>
                <a:lnTo>
                  <a:pt x="3270098" y="1700631"/>
                </a:lnTo>
                <a:lnTo>
                  <a:pt x="3278597" y="1691438"/>
                </a:lnTo>
                <a:cubicBezTo>
                  <a:pt x="3357011" y="1587656"/>
                  <a:pt x="3370497" y="1442895"/>
                  <a:pt x="3301368" y="1323162"/>
                </a:cubicBezTo>
                <a:lnTo>
                  <a:pt x="2633827" y="166946"/>
                </a:lnTo>
                <a:cubicBezTo>
                  <a:pt x="2564699" y="47212"/>
                  <a:pt x="2432589" y="-13489"/>
                  <a:pt x="2303505" y="2528"/>
                </a:cubicBezTo>
                <a:lnTo>
                  <a:pt x="2279544" y="7951"/>
                </a:lnTo>
                <a:lnTo>
                  <a:pt x="2256680" y="5647"/>
                </a:lnTo>
                <a:lnTo>
                  <a:pt x="989243" y="5647"/>
                </a:lnTo>
                <a:cubicBezTo>
                  <a:pt x="923618" y="5647"/>
                  <a:pt x="862652" y="25596"/>
                  <a:pt x="812080" y="59763"/>
                </a:cubicBezTo>
                <a:close/>
              </a:path>
            </a:pathLst>
          </a:custGeom>
          <a:solidFill>
            <a:srgbClr val="FF6D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ru-RU" sz="1795">
              <a:solidFill>
                <a:schemeClr val="tx1"/>
              </a:solidFill>
            </a:endParaRPr>
          </a:p>
        </p:txBody>
      </p:sp>
      <p:sp>
        <p:nvSpPr>
          <p:cNvPr id="17" name="Shape 167">
            <a:extLst>
              <a:ext uri="{FF2B5EF4-FFF2-40B4-BE49-F238E27FC236}">
                <a16:creationId xmlns:a16="http://schemas.microsoft.com/office/drawing/2014/main" id="{1277ACFB-2FD0-82F0-3E81-3190FA402A9A}"/>
              </a:ext>
            </a:extLst>
          </p:cNvPr>
          <p:cNvSpPr>
            <a:spLocks noChangeAspect="1"/>
          </p:cNvSpPr>
          <p:nvPr/>
        </p:nvSpPr>
        <p:spPr>
          <a:xfrm rot="19800000" flipH="1">
            <a:off x="3856156" y="4712809"/>
            <a:ext cx="1026245" cy="916398"/>
          </a:xfrm>
          <a:custGeom>
            <a:avLst/>
            <a:gdLst>
              <a:gd name="connsiteX0" fmla="*/ 812080 w 3346142"/>
              <a:gd name="connsiteY0" fmla="*/ 59763 h 2987984"/>
              <a:gd name="connsiteX1" fmla="*/ 710620 w 3346142"/>
              <a:gd name="connsiteY1" fmla="*/ 171476 h 2987984"/>
              <a:gd name="connsiteX2" fmla="*/ 709907 w 3346142"/>
              <a:gd name="connsiteY2" fmla="*/ 173288 h 2987984"/>
              <a:gd name="connsiteX3" fmla="*/ 685440 w 3346142"/>
              <a:gd name="connsiteY3" fmla="*/ 207267 h 2987984"/>
              <a:gd name="connsiteX4" fmla="*/ 51721 w 3346142"/>
              <a:gd name="connsiteY4" fmla="*/ 1304899 h 2987984"/>
              <a:gd name="connsiteX5" fmla="*/ 25367 w 3346142"/>
              <a:gd name="connsiteY5" fmla="*/ 1363422 h 2987984"/>
              <a:gd name="connsiteX6" fmla="*/ 20937 w 3346142"/>
              <a:gd name="connsiteY6" fmla="*/ 1382993 h 2987984"/>
              <a:gd name="connsiteX7" fmla="*/ 11429 w 3346142"/>
              <a:gd name="connsiteY7" fmla="*/ 1408457 h 2987984"/>
              <a:gd name="connsiteX8" fmla="*/ 44774 w 3346142"/>
              <a:gd name="connsiteY8" fmla="*/ 1661736 h 2987984"/>
              <a:gd name="connsiteX9" fmla="*/ 712315 w 3346142"/>
              <a:gd name="connsiteY9" fmla="*/ 2817952 h 2987984"/>
              <a:gd name="connsiteX10" fmla="*/ 978149 w 3346142"/>
              <a:gd name="connsiteY10" fmla="*/ 2984067 h 2987984"/>
              <a:gd name="connsiteX11" fmla="*/ 988516 w 3346142"/>
              <a:gd name="connsiteY11" fmla="*/ 2983794 h 2987984"/>
              <a:gd name="connsiteX12" fmla="*/ 1030080 w 3346142"/>
              <a:gd name="connsiteY12" fmla="*/ 2987984 h 2987984"/>
              <a:gd name="connsiteX13" fmla="*/ 2297516 w 3346142"/>
              <a:gd name="connsiteY13" fmla="*/ 2987984 h 2987984"/>
              <a:gd name="connsiteX14" fmla="*/ 2349001 w 3346142"/>
              <a:gd name="connsiteY14" fmla="*/ 2982794 h 2987984"/>
              <a:gd name="connsiteX15" fmla="*/ 2371664 w 3346142"/>
              <a:gd name="connsiteY15" fmla="*/ 2983390 h 2987984"/>
              <a:gd name="connsiteX16" fmla="*/ 2624027 w 3346142"/>
              <a:gd name="connsiteY16" fmla="*/ 2825693 h 2987984"/>
              <a:gd name="connsiteX17" fmla="*/ 3257745 w 3346142"/>
              <a:gd name="connsiteY17" fmla="*/ 1728061 h 2987984"/>
              <a:gd name="connsiteX18" fmla="*/ 3270098 w 3346142"/>
              <a:gd name="connsiteY18" fmla="*/ 1700631 h 2987984"/>
              <a:gd name="connsiteX19" fmla="*/ 3278597 w 3346142"/>
              <a:gd name="connsiteY19" fmla="*/ 1691438 h 2987984"/>
              <a:gd name="connsiteX20" fmla="*/ 3301368 w 3346142"/>
              <a:gd name="connsiteY20" fmla="*/ 1323162 h 2987984"/>
              <a:gd name="connsiteX21" fmla="*/ 2633827 w 3346142"/>
              <a:gd name="connsiteY21" fmla="*/ 166946 h 2987984"/>
              <a:gd name="connsiteX22" fmla="*/ 2303505 w 3346142"/>
              <a:gd name="connsiteY22" fmla="*/ 2528 h 2987984"/>
              <a:gd name="connsiteX23" fmla="*/ 2279544 w 3346142"/>
              <a:gd name="connsiteY23" fmla="*/ 7951 h 2987984"/>
              <a:gd name="connsiteX24" fmla="*/ 2256680 w 3346142"/>
              <a:gd name="connsiteY24" fmla="*/ 5647 h 2987984"/>
              <a:gd name="connsiteX25" fmla="*/ 989243 w 3346142"/>
              <a:gd name="connsiteY25" fmla="*/ 5647 h 2987984"/>
              <a:gd name="connsiteX26" fmla="*/ 812080 w 3346142"/>
              <a:gd name="connsiteY26" fmla="*/ 59763 h 2987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346142" h="2987984">
                <a:moveTo>
                  <a:pt x="812080" y="59763"/>
                </a:moveTo>
                <a:cubicBezTo>
                  <a:pt x="769936" y="88235"/>
                  <a:pt x="735010" y="126578"/>
                  <a:pt x="710620" y="171476"/>
                </a:cubicBezTo>
                <a:lnTo>
                  <a:pt x="709907" y="173288"/>
                </a:lnTo>
                <a:lnTo>
                  <a:pt x="685440" y="207267"/>
                </a:lnTo>
                <a:lnTo>
                  <a:pt x="51721" y="1304899"/>
                </a:lnTo>
                <a:cubicBezTo>
                  <a:pt x="40784" y="1323844"/>
                  <a:pt x="32025" y="1343448"/>
                  <a:pt x="25367" y="1363422"/>
                </a:cubicBezTo>
                <a:lnTo>
                  <a:pt x="20937" y="1382993"/>
                </a:lnTo>
                <a:lnTo>
                  <a:pt x="11429" y="1408457"/>
                </a:lnTo>
                <a:cubicBezTo>
                  <a:pt x="-10680" y="1490968"/>
                  <a:pt x="-1312" y="1581914"/>
                  <a:pt x="44774" y="1661736"/>
                </a:cubicBezTo>
                <a:lnTo>
                  <a:pt x="712315" y="2817952"/>
                </a:lnTo>
                <a:cubicBezTo>
                  <a:pt x="769922" y="2917730"/>
                  <a:pt x="871266" y="2976514"/>
                  <a:pt x="978149" y="2984067"/>
                </a:cubicBezTo>
                <a:lnTo>
                  <a:pt x="988516" y="2983794"/>
                </a:lnTo>
                <a:lnTo>
                  <a:pt x="1030080" y="2987984"/>
                </a:lnTo>
                <a:lnTo>
                  <a:pt x="2297516" y="2987984"/>
                </a:lnTo>
                <a:lnTo>
                  <a:pt x="2349001" y="2982794"/>
                </a:lnTo>
                <a:lnTo>
                  <a:pt x="2371664" y="2983390"/>
                </a:lnTo>
                <a:cubicBezTo>
                  <a:pt x="2473130" y="2976219"/>
                  <a:pt x="2569339" y="2920415"/>
                  <a:pt x="2624027" y="2825693"/>
                </a:cubicBezTo>
                <a:lnTo>
                  <a:pt x="3257745" y="1728061"/>
                </a:lnTo>
                <a:lnTo>
                  <a:pt x="3270098" y="1700631"/>
                </a:lnTo>
                <a:lnTo>
                  <a:pt x="3278597" y="1691438"/>
                </a:lnTo>
                <a:cubicBezTo>
                  <a:pt x="3357011" y="1587656"/>
                  <a:pt x="3370497" y="1442895"/>
                  <a:pt x="3301368" y="1323162"/>
                </a:cubicBezTo>
                <a:lnTo>
                  <a:pt x="2633827" y="166946"/>
                </a:lnTo>
                <a:cubicBezTo>
                  <a:pt x="2564699" y="47212"/>
                  <a:pt x="2432589" y="-13489"/>
                  <a:pt x="2303505" y="2528"/>
                </a:cubicBezTo>
                <a:lnTo>
                  <a:pt x="2279544" y="7951"/>
                </a:lnTo>
                <a:lnTo>
                  <a:pt x="2256680" y="5647"/>
                </a:lnTo>
                <a:lnTo>
                  <a:pt x="989243" y="5647"/>
                </a:lnTo>
                <a:cubicBezTo>
                  <a:pt x="923618" y="5647"/>
                  <a:pt x="862652" y="25596"/>
                  <a:pt x="812080" y="59763"/>
                </a:cubicBezTo>
                <a:close/>
              </a:path>
            </a:pathLst>
          </a:custGeom>
          <a:solidFill>
            <a:srgbClr val="1935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ru-RU" sz="1795">
              <a:solidFill>
                <a:schemeClr val="tx1"/>
              </a:solidFill>
            </a:endParaRPr>
          </a:p>
        </p:txBody>
      </p:sp>
      <p:sp>
        <p:nvSpPr>
          <p:cNvPr id="18" name="Text Placeholder 5">
            <a:extLst>
              <a:ext uri="{FF2B5EF4-FFF2-40B4-BE49-F238E27FC236}">
                <a16:creationId xmlns:a16="http://schemas.microsoft.com/office/drawing/2014/main" id="{5DFB7AEB-09AC-D916-A09E-D32EFC4C8553}"/>
              </a:ext>
            </a:extLst>
          </p:cNvPr>
          <p:cNvSpPr txBox="1">
            <a:spLocks/>
          </p:cNvSpPr>
          <p:nvPr/>
        </p:nvSpPr>
        <p:spPr>
          <a:xfrm>
            <a:off x="8470172" y="1554762"/>
            <a:ext cx="3641958" cy="2987642"/>
          </a:xfrm>
          <a:prstGeom prst="rect">
            <a:avLst/>
          </a:prstGeom>
        </p:spPr>
        <p:txBody>
          <a:bodyPr vert="horz" lIns="91440" tIns="91440" rIns="91440" bIns="91440" rtlCol="0" anchor="ctr" anchorCtr="0">
            <a:noAutofit/>
          </a:bodyPr>
          <a:lstStyle>
            <a:defPPr>
              <a:defRPr lang="en-US"/>
            </a:defPPr>
            <a:lvl1pPr indent="0" defTabSz="914400">
              <a:spcBef>
                <a:spcPts val="0"/>
              </a:spcBef>
              <a:buFontTx/>
              <a:buNone/>
              <a:defRPr sz="1200">
                <a:solidFill>
                  <a:schemeClr val="tx2"/>
                </a:solidFill>
                <a:ea typeface="Calibri"/>
                <a:cs typeface="Calibri"/>
              </a:defRPr>
            </a:lvl1pPr>
            <a:lvl2pPr indent="0" defTabSz="914400">
              <a:spcBef>
                <a:spcPct val="20000"/>
              </a:spcBef>
              <a:buFontTx/>
              <a:buNone/>
              <a:defRPr sz="1000">
                <a:solidFill>
                  <a:schemeClr val="bg1">
                    <a:lumMod val="65000"/>
                  </a:schemeClr>
                </a:solidFill>
              </a:defRPr>
            </a:lvl2pPr>
            <a:lvl3pPr indent="0" defTabSz="914400">
              <a:spcBef>
                <a:spcPct val="20000"/>
              </a:spcBef>
              <a:buFontTx/>
              <a:buNone/>
              <a:defRPr sz="1000">
                <a:solidFill>
                  <a:schemeClr val="bg1">
                    <a:lumMod val="65000"/>
                  </a:schemeClr>
                </a:solidFill>
              </a:defRPr>
            </a:lvl3pPr>
            <a:lvl4pPr indent="0" defTabSz="914400">
              <a:spcBef>
                <a:spcPct val="20000"/>
              </a:spcBef>
              <a:buFontTx/>
              <a:buNone/>
              <a:defRPr sz="1000">
                <a:solidFill>
                  <a:schemeClr val="bg1">
                    <a:lumMod val="65000"/>
                  </a:schemeClr>
                </a:solidFill>
              </a:defRPr>
            </a:lvl4pPr>
            <a:lvl5pPr indent="0" defTabSz="914400">
              <a:spcBef>
                <a:spcPct val="20000"/>
              </a:spcBef>
              <a:buFontTx/>
              <a:buNone/>
              <a:defRPr sz="1000">
                <a:solidFill>
                  <a:schemeClr val="bg1">
                    <a:lumMod val="65000"/>
                  </a:schemeClr>
                </a:solidFill>
              </a:defRPr>
            </a:lvl5pPr>
            <a:lvl6pPr marL="2514600" indent="-228600" defTabSz="914400">
              <a:spcBef>
                <a:spcPct val="20000"/>
              </a:spcBef>
              <a:buFont typeface="Calibri" pitchFamily="34" charset="0"/>
              <a:buChar char="•"/>
              <a:defRPr sz="2000"/>
            </a:lvl6pPr>
            <a:lvl7pPr marL="2971800" indent="-228600" defTabSz="914400">
              <a:spcBef>
                <a:spcPct val="20000"/>
              </a:spcBef>
              <a:buFont typeface="Calibri" pitchFamily="34" charset="0"/>
              <a:buChar char="•"/>
              <a:defRPr sz="2000"/>
            </a:lvl7pPr>
            <a:lvl8pPr marL="3429000" indent="-228600" defTabSz="914400">
              <a:spcBef>
                <a:spcPct val="20000"/>
              </a:spcBef>
              <a:buFont typeface="Calibri" pitchFamily="34" charset="0"/>
              <a:buChar char="•"/>
              <a:defRPr sz="2000"/>
            </a:lvl8pPr>
            <a:lvl9pPr marL="3886200" indent="-228600" defTabSz="914400">
              <a:spcBef>
                <a:spcPct val="20000"/>
              </a:spcBef>
              <a:buFont typeface="Calibri" pitchFamily="34" charset="0"/>
              <a:buChar char="•"/>
              <a:defRPr sz="2000"/>
            </a:lvl9pPr>
          </a:lstStyle>
          <a:p>
            <a:r>
              <a:rPr lang="en-US" sz="1400"/>
              <a:t>Create trauma-informed interactions by:</a:t>
            </a:r>
          </a:p>
          <a:p>
            <a:pPr lvl="1">
              <a:buFont typeface="Arial" panose="020B0604020202020204" pitchFamily="34" charset="0"/>
              <a:buChar char="•"/>
            </a:pPr>
            <a:r>
              <a:rPr lang="en-US" sz="1400">
                <a:solidFill>
                  <a:schemeClr val="tx2"/>
                </a:solidFill>
              </a:rPr>
              <a:t> Choosing environments that are calm and free from chaotic sights and sounds</a:t>
            </a:r>
          </a:p>
          <a:p>
            <a:pPr lvl="1">
              <a:buFont typeface="Arial" panose="020B0604020202020204" pitchFamily="34" charset="0"/>
              <a:buChar char="•"/>
            </a:pPr>
            <a:r>
              <a:rPr lang="en-US" sz="1400">
                <a:solidFill>
                  <a:schemeClr val="tx2"/>
                </a:solidFill>
              </a:rPr>
              <a:t> Using eye contact and a calm voice</a:t>
            </a:r>
          </a:p>
          <a:p>
            <a:pPr lvl="1">
              <a:buFont typeface="Arial" panose="020B0604020202020204" pitchFamily="34" charset="0"/>
              <a:buChar char="•"/>
            </a:pPr>
            <a:r>
              <a:rPr lang="en-US" sz="1400">
                <a:solidFill>
                  <a:schemeClr val="tx2"/>
                </a:solidFill>
              </a:rPr>
              <a:t> Using active listening</a:t>
            </a:r>
          </a:p>
          <a:p>
            <a:pPr lvl="1">
              <a:buFont typeface="Arial" panose="020B0604020202020204" pitchFamily="34" charset="0"/>
              <a:buChar char="•"/>
            </a:pPr>
            <a:r>
              <a:rPr lang="en-US" sz="1400">
                <a:solidFill>
                  <a:schemeClr val="tx2"/>
                </a:solidFill>
              </a:rPr>
              <a:t> Offering choices in the conversation</a:t>
            </a:r>
          </a:p>
          <a:p>
            <a:pPr lvl="1">
              <a:buFont typeface="Arial" panose="020B0604020202020204" pitchFamily="34" charset="0"/>
              <a:buChar char="•"/>
            </a:pPr>
            <a:r>
              <a:rPr lang="en-US" sz="1400">
                <a:solidFill>
                  <a:schemeClr val="tx2"/>
                </a:solidFill>
              </a:rPr>
              <a:t> Providing supportive feedback</a:t>
            </a:r>
          </a:p>
          <a:p>
            <a:pPr lvl="1">
              <a:buFont typeface="Arial" panose="020B0604020202020204" pitchFamily="34" charset="0"/>
              <a:buChar char="•"/>
            </a:pPr>
            <a:r>
              <a:rPr lang="en-US" sz="1400">
                <a:solidFill>
                  <a:schemeClr val="tx2"/>
                </a:solidFill>
              </a:rPr>
              <a:t> Emphasizing empowerment by identifying strengths</a:t>
            </a:r>
          </a:p>
        </p:txBody>
      </p:sp>
      <p:sp>
        <p:nvSpPr>
          <p:cNvPr id="19" name="Text Placeholder 5">
            <a:extLst>
              <a:ext uri="{FF2B5EF4-FFF2-40B4-BE49-F238E27FC236}">
                <a16:creationId xmlns:a16="http://schemas.microsoft.com/office/drawing/2014/main" id="{8A82DE99-BB82-F96F-2B5D-4BBE98C80737}"/>
              </a:ext>
            </a:extLst>
          </p:cNvPr>
          <p:cNvSpPr txBox="1">
            <a:spLocks/>
          </p:cNvSpPr>
          <p:nvPr/>
        </p:nvSpPr>
        <p:spPr>
          <a:xfrm>
            <a:off x="8965271" y="4692602"/>
            <a:ext cx="2651760" cy="1048413"/>
          </a:xfrm>
          <a:prstGeom prst="rect">
            <a:avLst/>
          </a:prstGeom>
        </p:spPr>
        <p:txBody>
          <a:bodyPr vert="horz" lIns="91440" tIns="91440" rIns="91440" bIns="91440" rtlCol="0" anchor="ctr" anchorCtr="0">
            <a:noAutofit/>
          </a:bodyPr>
          <a:lstStyle>
            <a:defPPr>
              <a:defRPr lang="en-US"/>
            </a:defPPr>
            <a:lvl1pPr indent="0" defTabSz="914400">
              <a:spcBef>
                <a:spcPts val="0"/>
              </a:spcBef>
              <a:buFontTx/>
              <a:buNone/>
              <a:defRPr sz="1200">
                <a:solidFill>
                  <a:schemeClr val="tx2"/>
                </a:solidFill>
                <a:ea typeface="Calibri"/>
                <a:cs typeface="Calibri"/>
              </a:defRPr>
            </a:lvl1pPr>
            <a:lvl2pPr indent="0" defTabSz="914400">
              <a:spcBef>
                <a:spcPct val="20000"/>
              </a:spcBef>
              <a:buFontTx/>
              <a:buNone/>
              <a:defRPr sz="1000">
                <a:solidFill>
                  <a:schemeClr val="bg1">
                    <a:lumMod val="65000"/>
                  </a:schemeClr>
                </a:solidFill>
              </a:defRPr>
            </a:lvl2pPr>
            <a:lvl3pPr indent="0" defTabSz="914400">
              <a:spcBef>
                <a:spcPct val="20000"/>
              </a:spcBef>
              <a:buFontTx/>
              <a:buNone/>
              <a:defRPr sz="1000">
                <a:solidFill>
                  <a:schemeClr val="bg1">
                    <a:lumMod val="65000"/>
                  </a:schemeClr>
                </a:solidFill>
              </a:defRPr>
            </a:lvl3pPr>
            <a:lvl4pPr indent="0" defTabSz="914400">
              <a:spcBef>
                <a:spcPct val="20000"/>
              </a:spcBef>
              <a:buFontTx/>
              <a:buNone/>
              <a:defRPr sz="1000">
                <a:solidFill>
                  <a:schemeClr val="bg1">
                    <a:lumMod val="65000"/>
                  </a:schemeClr>
                </a:solidFill>
              </a:defRPr>
            </a:lvl4pPr>
            <a:lvl5pPr indent="0" defTabSz="914400">
              <a:spcBef>
                <a:spcPct val="20000"/>
              </a:spcBef>
              <a:buFontTx/>
              <a:buNone/>
              <a:defRPr sz="1000">
                <a:solidFill>
                  <a:schemeClr val="bg1">
                    <a:lumMod val="65000"/>
                  </a:schemeClr>
                </a:solidFill>
              </a:defRPr>
            </a:lvl5pPr>
            <a:lvl6pPr marL="2514600" indent="-228600" defTabSz="914400">
              <a:spcBef>
                <a:spcPct val="20000"/>
              </a:spcBef>
              <a:buFont typeface="Calibri" pitchFamily="34" charset="0"/>
              <a:buChar char="•"/>
              <a:defRPr sz="2000"/>
            </a:lvl6pPr>
            <a:lvl7pPr marL="2971800" indent="-228600" defTabSz="914400">
              <a:spcBef>
                <a:spcPct val="20000"/>
              </a:spcBef>
              <a:buFont typeface="Calibri" pitchFamily="34" charset="0"/>
              <a:buChar char="•"/>
              <a:defRPr sz="2000"/>
            </a:lvl7pPr>
            <a:lvl8pPr marL="3429000" indent="-228600" defTabSz="914400">
              <a:spcBef>
                <a:spcPct val="20000"/>
              </a:spcBef>
              <a:buFont typeface="Calibri" pitchFamily="34" charset="0"/>
              <a:buChar char="•"/>
              <a:defRPr sz="2000"/>
            </a:lvl8pPr>
            <a:lvl9pPr marL="3886200" indent="-228600" defTabSz="914400">
              <a:spcBef>
                <a:spcPct val="20000"/>
              </a:spcBef>
              <a:buFont typeface="Calibri" pitchFamily="34" charset="0"/>
              <a:buChar char="•"/>
              <a:defRPr sz="2000"/>
            </a:lvl9pPr>
          </a:lstStyle>
          <a:p>
            <a:r>
              <a:rPr lang="en-US" sz="1400"/>
              <a:t>Collaborate with partners of the enrollee’s care team to promote trauma-informed care across all interactions.</a:t>
            </a:r>
          </a:p>
        </p:txBody>
      </p:sp>
      <p:cxnSp>
        <p:nvCxnSpPr>
          <p:cNvPr id="20" name="Straight Connector 19">
            <a:extLst>
              <a:ext uri="{FF2B5EF4-FFF2-40B4-BE49-F238E27FC236}">
                <a16:creationId xmlns:a16="http://schemas.microsoft.com/office/drawing/2014/main" id="{939851AE-B0D0-8EEF-0282-651965894E32}"/>
              </a:ext>
            </a:extLst>
          </p:cNvPr>
          <p:cNvCxnSpPr/>
          <p:nvPr/>
        </p:nvCxnSpPr>
        <p:spPr>
          <a:xfrm>
            <a:off x="8333264" y="2450938"/>
            <a:ext cx="435690" cy="0"/>
          </a:xfrm>
          <a:prstGeom prst="line">
            <a:avLst/>
          </a:prstGeom>
          <a:ln w="25400">
            <a:solidFill>
              <a:schemeClr val="bg1">
                <a:lumMod val="75000"/>
              </a:schemeClr>
            </a:solidFill>
            <a:prstDash val="sysDot"/>
            <a:headEnd type="none"/>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392DBC68-47D6-A353-5224-878478374E91}"/>
              </a:ext>
            </a:extLst>
          </p:cNvPr>
          <p:cNvCxnSpPr/>
          <p:nvPr/>
        </p:nvCxnSpPr>
        <p:spPr>
          <a:xfrm>
            <a:off x="8331129" y="5037885"/>
            <a:ext cx="437826" cy="0"/>
          </a:xfrm>
          <a:prstGeom prst="line">
            <a:avLst/>
          </a:prstGeom>
          <a:ln w="25400">
            <a:solidFill>
              <a:schemeClr val="bg1">
                <a:lumMod val="75000"/>
              </a:schemeClr>
            </a:solidFill>
            <a:prstDash val="sysDot"/>
            <a:headEnd type="none"/>
            <a:tailEnd type="oval"/>
          </a:ln>
        </p:spPr>
        <p:style>
          <a:lnRef idx="1">
            <a:schemeClr val="accent1"/>
          </a:lnRef>
          <a:fillRef idx="0">
            <a:schemeClr val="accent1"/>
          </a:fillRef>
          <a:effectRef idx="0">
            <a:schemeClr val="accent1"/>
          </a:effectRef>
          <a:fontRef idx="minor">
            <a:schemeClr val="tx1"/>
          </a:fontRef>
        </p:style>
      </p:cxnSp>
      <p:sp>
        <p:nvSpPr>
          <p:cNvPr id="22" name="Shape 167">
            <a:extLst>
              <a:ext uri="{FF2B5EF4-FFF2-40B4-BE49-F238E27FC236}">
                <a16:creationId xmlns:a16="http://schemas.microsoft.com/office/drawing/2014/main" id="{15E39C83-A9B9-1EB4-92F2-9F60F08F4241}"/>
              </a:ext>
            </a:extLst>
          </p:cNvPr>
          <p:cNvSpPr>
            <a:spLocks noChangeAspect="1"/>
          </p:cNvSpPr>
          <p:nvPr/>
        </p:nvSpPr>
        <p:spPr>
          <a:xfrm rot="19800000" flipH="1">
            <a:off x="7390310" y="2031100"/>
            <a:ext cx="1026245" cy="916398"/>
          </a:xfrm>
          <a:custGeom>
            <a:avLst/>
            <a:gdLst>
              <a:gd name="connsiteX0" fmla="*/ 812080 w 3346142"/>
              <a:gd name="connsiteY0" fmla="*/ 59763 h 2987984"/>
              <a:gd name="connsiteX1" fmla="*/ 710620 w 3346142"/>
              <a:gd name="connsiteY1" fmla="*/ 171476 h 2987984"/>
              <a:gd name="connsiteX2" fmla="*/ 709907 w 3346142"/>
              <a:gd name="connsiteY2" fmla="*/ 173288 h 2987984"/>
              <a:gd name="connsiteX3" fmla="*/ 685440 w 3346142"/>
              <a:gd name="connsiteY3" fmla="*/ 207267 h 2987984"/>
              <a:gd name="connsiteX4" fmla="*/ 51721 w 3346142"/>
              <a:gd name="connsiteY4" fmla="*/ 1304899 h 2987984"/>
              <a:gd name="connsiteX5" fmla="*/ 25367 w 3346142"/>
              <a:gd name="connsiteY5" fmla="*/ 1363422 h 2987984"/>
              <a:gd name="connsiteX6" fmla="*/ 20937 w 3346142"/>
              <a:gd name="connsiteY6" fmla="*/ 1382993 h 2987984"/>
              <a:gd name="connsiteX7" fmla="*/ 11429 w 3346142"/>
              <a:gd name="connsiteY7" fmla="*/ 1408457 h 2987984"/>
              <a:gd name="connsiteX8" fmla="*/ 44774 w 3346142"/>
              <a:gd name="connsiteY8" fmla="*/ 1661736 h 2987984"/>
              <a:gd name="connsiteX9" fmla="*/ 712315 w 3346142"/>
              <a:gd name="connsiteY9" fmla="*/ 2817952 h 2987984"/>
              <a:gd name="connsiteX10" fmla="*/ 978149 w 3346142"/>
              <a:gd name="connsiteY10" fmla="*/ 2984067 h 2987984"/>
              <a:gd name="connsiteX11" fmla="*/ 988516 w 3346142"/>
              <a:gd name="connsiteY11" fmla="*/ 2983794 h 2987984"/>
              <a:gd name="connsiteX12" fmla="*/ 1030080 w 3346142"/>
              <a:gd name="connsiteY12" fmla="*/ 2987984 h 2987984"/>
              <a:gd name="connsiteX13" fmla="*/ 2297516 w 3346142"/>
              <a:gd name="connsiteY13" fmla="*/ 2987984 h 2987984"/>
              <a:gd name="connsiteX14" fmla="*/ 2349001 w 3346142"/>
              <a:gd name="connsiteY14" fmla="*/ 2982794 h 2987984"/>
              <a:gd name="connsiteX15" fmla="*/ 2371664 w 3346142"/>
              <a:gd name="connsiteY15" fmla="*/ 2983390 h 2987984"/>
              <a:gd name="connsiteX16" fmla="*/ 2624027 w 3346142"/>
              <a:gd name="connsiteY16" fmla="*/ 2825693 h 2987984"/>
              <a:gd name="connsiteX17" fmla="*/ 3257745 w 3346142"/>
              <a:gd name="connsiteY17" fmla="*/ 1728061 h 2987984"/>
              <a:gd name="connsiteX18" fmla="*/ 3270098 w 3346142"/>
              <a:gd name="connsiteY18" fmla="*/ 1700631 h 2987984"/>
              <a:gd name="connsiteX19" fmla="*/ 3278597 w 3346142"/>
              <a:gd name="connsiteY19" fmla="*/ 1691438 h 2987984"/>
              <a:gd name="connsiteX20" fmla="*/ 3301368 w 3346142"/>
              <a:gd name="connsiteY20" fmla="*/ 1323162 h 2987984"/>
              <a:gd name="connsiteX21" fmla="*/ 2633827 w 3346142"/>
              <a:gd name="connsiteY21" fmla="*/ 166946 h 2987984"/>
              <a:gd name="connsiteX22" fmla="*/ 2303505 w 3346142"/>
              <a:gd name="connsiteY22" fmla="*/ 2528 h 2987984"/>
              <a:gd name="connsiteX23" fmla="*/ 2279544 w 3346142"/>
              <a:gd name="connsiteY23" fmla="*/ 7951 h 2987984"/>
              <a:gd name="connsiteX24" fmla="*/ 2256680 w 3346142"/>
              <a:gd name="connsiteY24" fmla="*/ 5647 h 2987984"/>
              <a:gd name="connsiteX25" fmla="*/ 989243 w 3346142"/>
              <a:gd name="connsiteY25" fmla="*/ 5647 h 2987984"/>
              <a:gd name="connsiteX26" fmla="*/ 812080 w 3346142"/>
              <a:gd name="connsiteY26" fmla="*/ 59763 h 2987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346142" h="2987984">
                <a:moveTo>
                  <a:pt x="812080" y="59763"/>
                </a:moveTo>
                <a:cubicBezTo>
                  <a:pt x="769936" y="88235"/>
                  <a:pt x="735010" y="126578"/>
                  <a:pt x="710620" y="171476"/>
                </a:cubicBezTo>
                <a:lnTo>
                  <a:pt x="709907" y="173288"/>
                </a:lnTo>
                <a:lnTo>
                  <a:pt x="685440" y="207267"/>
                </a:lnTo>
                <a:lnTo>
                  <a:pt x="51721" y="1304899"/>
                </a:lnTo>
                <a:cubicBezTo>
                  <a:pt x="40784" y="1323844"/>
                  <a:pt x="32025" y="1343448"/>
                  <a:pt x="25367" y="1363422"/>
                </a:cubicBezTo>
                <a:lnTo>
                  <a:pt x="20937" y="1382993"/>
                </a:lnTo>
                <a:lnTo>
                  <a:pt x="11429" y="1408457"/>
                </a:lnTo>
                <a:cubicBezTo>
                  <a:pt x="-10680" y="1490968"/>
                  <a:pt x="-1312" y="1581914"/>
                  <a:pt x="44774" y="1661736"/>
                </a:cubicBezTo>
                <a:lnTo>
                  <a:pt x="712315" y="2817952"/>
                </a:lnTo>
                <a:cubicBezTo>
                  <a:pt x="769922" y="2917730"/>
                  <a:pt x="871266" y="2976514"/>
                  <a:pt x="978149" y="2984067"/>
                </a:cubicBezTo>
                <a:lnTo>
                  <a:pt x="988516" y="2983794"/>
                </a:lnTo>
                <a:lnTo>
                  <a:pt x="1030080" y="2987984"/>
                </a:lnTo>
                <a:lnTo>
                  <a:pt x="2297516" y="2987984"/>
                </a:lnTo>
                <a:lnTo>
                  <a:pt x="2349001" y="2982794"/>
                </a:lnTo>
                <a:lnTo>
                  <a:pt x="2371664" y="2983390"/>
                </a:lnTo>
                <a:cubicBezTo>
                  <a:pt x="2473130" y="2976219"/>
                  <a:pt x="2569339" y="2920415"/>
                  <a:pt x="2624027" y="2825693"/>
                </a:cubicBezTo>
                <a:lnTo>
                  <a:pt x="3257745" y="1728061"/>
                </a:lnTo>
                <a:lnTo>
                  <a:pt x="3270098" y="1700631"/>
                </a:lnTo>
                <a:lnTo>
                  <a:pt x="3278597" y="1691438"/>
                </a:lnTo>
                <a:cubicBezTo>
                  <a:pt x="3357011" y="1587656"/>
                  <a:pt x="3370497" y="1442895"/>
                  <a:pt x="3301368" y="1323162"/>
                </a:cubicBezTo>
                <a:lnTo>
                  <a:pt x="2633827" y="166946"/>
                </a:lnTo>
                <a:cubicBezTo>
                  <a:pt x="2564699" y="47212"/>
                  <a:pt x="2432589" y="-13489"/>
                  <a:pt x="2303505" y="2528"/>
                </a:cubicBezTo>
                <a:lnTo>
                  <a:pt x="2279544" y="7951"/>
                </a:lnTo>
                <a:lnTo>
                  <a:pt x="2256680" y="5647"/>
                </a:lnTo>
                <a:lnTo>
                  <a:pt x="989243" y="5647"/>
                </a:lnTo>
                <a:cubicBezTo>
                  <a:pt x="923618" y="5647"/>
                  <a:pt x="862652" y="25596"/>
                  <a:pt x="812080" y="59763"/>
                </a:cubicBezTo>
                <a:close/>
              </a:path>
            </a:pathLst>
          </a:custGeom>
          <a:solidFill>
            <a:srgbClr val="5BC2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ru-RU" sz="1795">
              <a:solidFill>
                <a:schemeClr val="tx1"/>
              </a:solidFill>
            </a:endParaRPr>
          </a:p>
        </p:txBody>
      </p:sp>
      <p:sp>
        <p:nvSpPr>
          <p:cNvPr id="23" name="Shape 167">
            <a:extLst>
              <a:ext uri="{FF2B5EF4-FFF2-40B4-BE49-F238E27FC236}">
                <a16:creationId xmlns:a16="http://schemas.microsoft.com/office/drawing/2014/main" id="{FEC2DBA8-1593-FA57-53F3-1CB17D094012}"/>
              </a:ext>
            </a:extLst>
          </p:cNvPr>
          <p:cNvSpPr>
            <a:spLocks noChangeAspect="1"/>
          </p:cNvSpPr>
          <p:nvPr/>
        </p:nvSpPr>
        <p:spPr>
          <a:xfrm rot="19800000" flipH="1">
            <a:off x="7390311" y="4712795"/>
            <a:ext cx="1026245" cy="916398"/>
          </a:xfrm>
          <a:custGeom>
            <a:avLst/>
            <a:gdLst>
              <a:gd name="connsiteX0" fmla="*/ 812080 w 3346142"/>
              <a:gd name="connsiteY0" fmla="*/ 59763 h 2987984"/>
              <a:gd name="connsiteX1" fmla="*/ 710620 w 3346142"/>
              <a:gd name="connsiteY1" fmla="*/ 171476 h 2987984"/>
              <a:gd name="connsiteX2" fmla="*/ 709907 w 3346142"/>
              <a:gd name="connsiteY2" fmla="*/ 173288 h 2987984"/>
              <a:gd name="connsiteX3" fmla="*/ 685440 w 3346142"/>
              <a:gd name="connsiteY3" fmla="*/ 207267 h 2987984"/>
              <a:gd name="connsiteX4" fmla="*/ 51721 w 3346142"/>
              <a:gd name="connsiteY4" fmla="*/ 1304899 h 2987984"/>
              <a:gd name="connsiteX5" fmla="*/ 25367 w 3346142"/>
              <a:gd name="connsiteY5" fmla="*/ 1363422 h 2987984"/>
              <a:gd name="connsiteX6" fmla="*/ 20937 w 3346142"/>
              <a:gd name="connsiteY6" fmla="*/ 1382993 h 2987984"/>
              <a:gd name="connsiteX7" fmla="*/ 11429 w 3346142"/>
              <a:gd name="connsiteY7" fmla="*/ 1408457 h 2987984"/>
              <a:gd name="connsiteX8" fmla="*/ 44774 w 3346142"/>
              <a:gd name="connsiteY8" fmla="*/ 1661736 h 2987984"/>
              <a:gd name="connsiteX9" fmla="*/ 712315 w 3346142"/>
              <a:gd name="connsiteY9" fmla="*/ 2817952 h 2987984"/>
              <a:gd name="connsiteX10" fmla="*/ 978149 w 3346142"/>
              <a:gd name="connsiteY10" fmla="*/ 2984067 h 2987984"/>
              <a:gd name="connsiteX11" fmla="*/ 988516 w 3346142"/>
              <a:gd name="connsiteY11" fmla="*/ 2983794 h 2987984"/>
              <a:gd name="connsiteX12" fmla="*/ 1030080 w 3346142"/>
              <a:gd name="connsiteY12" fmla="*/ 2987984 h 2987984"/>
              <a:gd name="connsiteX13" fmla="*/ 2297516 w 3346142"/>
              <a:gd name="connsiteY13" fmla="*/ 2987984 h 2987984"/>
              <a:gd name="connsiteX14" fmla="*/ 2349001 w 3346142"/>
              <a:gd name="connsiteY14" fmla="*/ 2982794 h 2987984"/>
              <a:gd name="connsiteX15" fmla="*/ 2371664 w 3346142"/>
              <a:gd name="connsiteY15" fmla="*/ 2983390 h 2987984"/>
              <a:gd name="connsiteX16" fmla="*/ 2624027 w 3346142"/>
              <a:gd name="connsiteY16" fmla="*/ 2825693 h 2987984"/>
              <a:gd name="connsiteX17" fmla="*/ 3257745 w 3346142"/>
              <a:gd name="connsiteY17" fmla="*/ 1728061 h 2987984"/>
              <a:gd name="connsiteX18" fmla="*/ 3270098 w 3346142"/>
              <a:gd name="connsiteY18" fmla="*/ 1700631 h 2987984"/>
              <a:gd name="connsiteX19" fmla="*/ 3278597 w 3346142"/>
              <a:gd name="connsiteY19" fmla="*/ 1691438 h 2987984"/>
              <a:gd name="connsiteX20" fmla="*/ 3301368 w 3346142"/>
              <a:gd name="connsiteY20" fmla="*/ 1323162 h 2987984"/>
              <a:gd name="connsiteX21" fmla="*/ 2633827 w 3346142"/>
              <a:gd name="connsiteY21" fmla="*/ 166946 h 2987984"/>
              <a:gd name="connsiteX22" fmla="*/ 2303505 w 3346142"/>
              <a:gd name="connsiteY22" fmla="*/ 2528 h 2987984"/>
              <a:gd name="connsiteX23" fmla="*/ 2279544 w 3346142"/>
              <a:gd name="connsiteY23" fmla="*/ 7951 h 2987984"/>
              <a:gd name="connsiteX24" fmla="*/ 2256680 w 3346142"/>
              <a:gd name="connsiteY24" fmla="*/ 5647 h 2987984"/>
              <a:gd name="connsiteX25" fmla="*/ 989243 w 3346142"/>
              <a:gd name="connsiteY25" fmla="*/ 5647 h 2987984"/>
              <a:gd name="connsiteX26" fmla="*/ 812080 w 3346142"/>
              <a:gd name="connsiteY26" fmla="*/ 59763 h 2987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346142" h="2987984">
                <a:moveTo>
                  <a:pt x="812080" y="59763"/>
                </a:moveTo>
                <a:cubicBezTo>
                  <a:pt x="769936" y="88235"/>
                  <a:pt x="735010" y="126578"/>
                  <a:pt x="710620" y="171476"/>
                </a:cubicBezTo>
                <a:lnTo>
                  <a:pt x="709907" y="173288"/>
                </a:lnTo>
                <a:lnTo>
                  <a:pt x="685440" y="207267"/>
                </a:lnTo>
                <a:lnTo>
                  <a:pt x="51721" y="1304899"/>
                </a:lnTo>
                <a:cubicBezTo>
                  <a:pt x="40784" y="1323844"/>
                  <a:pt x="32025" y="1343448"/>
                  <a:pt x="25367" y="1363422"/>
                </a:cubicBezTo>
                <a:lnTo>
                  <a:pt x="20937" y="1382993"/>
                </a:lnTo>
                <a:lnTo>
                  <a:pt x="11429" y="1408457"/>
                </a:lnTo>
                <a:cubicBezTo>
                  <a:pt x="-10680" y="1490968"/>
                  <a:pt x="-1312" y="1581914"/>
                  <a:pt x="44774" y="1661736"/>
                </a:cubicBezTo>
                <a:lnTo>
                  <a:pt x="712315" y="2817952"/>
                </a:lnTo>
                <a:cubicBezTo>
                  <a:pt x="769922" y="2917730"/>
                  <a:pt x="871266" y="2976514"/>
                  <a:pt x="978149" y="2984067"/>
                </a:cubicBezTo>
                <a:lnTo>
                  <a:pt x="988516" y="2983794"/>
                </a:lnTo>
                <a:lnTo>
                  <a:pt x="1030080" y="2987984"/>
                </a:lnTo>
                <a:lnTo>
                  <a:pt x="2297516" y="2987984"/>
                </a:lnTo>
                <a:lnTo>
                  <a:pt x="2349001" y="2982794"/>
                </a:lnTo>
                <a:lnTo>
                  <a:pt x="2371664" y="2983390"/>
                </a:lnTo>
                <a:cubicBezTo>
                  <a:pt x="2473130" y="2976219"/>
                  <a:pt x="2569339" y="2920415"/>
                  <a:pt x="2624027" y="2825693"/>
                </a:cubicBezTo>
                <a:lnTo>
                  <a:pt x="3257745" y="1728061"/>
                </a:lnTo>
                <a:lnTo>
                  <a:pt x="3270098" y="1700631"/>
                </a:lnTo>
                <a:lnTo>
                  <a:pt x="3278597" y="1691438"/>
                </a:lnTo>
                <a:cubicBezTo>
                  <a:pt x="3357011" y="1587656"/>
                  <a:pt x="3370497" y="1442895"/>
                  <a:pt x="3301368" y="1323162"/>
                </a:cubicBezTo>
                <a:lnTo>
                  <a:pt x="2633827" y="166946"/>
                </a:lnTo>
                <a:cubicBezTo>
                  <a:pt x="2564699" y="47212"/>
                  <a:pt x="2432589" y="-13489"/>
                  <a:pt x="2303505" y="2528"/>
                </a:cubicBezTo>
                <a:lnTo>
                  <a:pt x="2279544" y="7951"/>
                </a:lnTo>
                <a:lnTo>
                  <a:pt x="2256680" y="5647"/>
                </a:lnTo>
                <a:lnTo>
                  <a:pt x="989243" y="5647"/>
                </a:lnTo>
                <a:cubicBezTo>
                  <a:pt x="923618" y="5647"/>
                  <a:pt x="862652" y="25596"/>
                  <a:pt x="812080" y="59763"/>
                </a:cubicBezTo>
                <a:close/>
              </a:path>
            </a:pathLst>
          </a:custGeom>
          <a:solidFill>
            <a:srgbClr val="006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ru-RU" sz="1795">
              <a:solidFill>
                <a:schemeClr val="tx1"/>
              </a:solidFill>
            </a:endParaRPr>
          </a:p>
        </p:txBody>
      </p:sp>
      <p:pic>
        <p:nvPicPr>
          <p:cNvPr id="25" name="Graphic 24" descr="Open hand with plant with solid fill">
            <a:extLst>
              <a:ext uri="{FF2B5EF4-FFF2-40B4-BE49-F238E27FC236}">
                <a16:creationId xmlns:a16="http://schemas.microsoft.com/office/drawing/2014/main" id="{F4E1840D-2291-7385-60CB-2D8ACDD44821}"/>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3912077" y="1993738"/>
            <a:ext cx="914400" cy="914400"/>
          </a:xfrm>
          <a:prstGeom prst="rect">
            <a:avLst/>
          </a:prstGeom>
          <a:effectLst>
            <a:outerShdw blurRad="50800" dist="38100" dir="2700000" algn="tl" rotWithShape="0">
              <a:prstClr val="black">
                <a:alpha val="40000"/>
              </a:prstClr>
            </a:outerShdw>
          </a:effectLst>
        </p:spPr>
      </p:pic>
      <p:pic>
        <p:nvPicPr>
          <p:cNvPr id="27" name="Graphic 26" descr="Polaroid Pictures with solid fill">
            <a:extLst>
              <a:ext uri="{FF2B5EF4-FFF2-40B4-BE49-F238E27FC236}">
                <a16:creationId xmlns:a16="http://schemas.microsoft.com/office/drawing/2014/main" id="{5070AC0E-EA1A-FBFE-499C-7BD0945F84C1}"/>
              </a:ext>
            </a:extLst>
          </p:cNvPr>
          <p:cNvPicPr>
            <a:picLocks noChangeAspect="1"/>
          </p:cNvPicPr>
          <p:nvPr/>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3996481" y="3351179"/>
            <a:ext cx="767722" cy="767722"/>
          </a:xfrm>
          <a:prstGeom prst="rect">
            <a:avLst/>
          </a:prstGeom>
          <a:effectLst>
            <a:outerShdw blurRad="50800" dist="38100" dir="2700000" algn="tl" rotWithShape="0">
              <a:prstClr val="black">
                <a:alpha val="40000"/>
              </a:prstClr>
            </a:outerShdw>
          </a:effectLst>
        </p:spPr>
      </p:pic>
      <p:pic>
        <p:nvPicPr>
          <p:cNvPr id="29" name="Graphic 28" descr="Partial sun with solid fill">
            <a:extLst>
              <a:ext uri="{FF2B5EF4-FFF2-40B4-BE49-F238E27FC236}">
                <a16:creationId xmlns:a16="http://schemas.microsoft.com/office/drawing/2014/main" id="{E5E9B5F4-4880-D2E1-2F0F-1B6F2AB27E96}"/>
              </a:ext>
            </a:extLst>
          </p:cNvPr>
          <p:cNvPicPr>
            <a:picLocks noChangeAspect="1"/>
          </p:cNvPicPr>
          <p:nvPr/>
        </p:nvPicPr>
        <p:blipFill>
          <a:blip r:embed="rId8" cstate="email">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3970799" y="4702957"/>
            <a:ext cx="805531" cy="805531"/>
          </a:xfrm>
          <a:prstGeom prst="rect">
            <a:avLst/>
          </a:prstGeom>
          <a:effectLst>
            <a:outerShdw blurRad="50800" dist="38100" dir="2700000" algn="tl" rotWithShape="0">
              <a:prstClr val="black">
                <a:alpha val="40000"/>
              </a:prstClr>
            </a:outerShdw>
          </a:effectLst>
        </p:spPr>
      </p:pic>
      <p:pic>
        <p:nvPicPr>
          <p:cNvPr id="31" name="Graphic 30" descr="Ear with solid fill">
            <a:extLst>
              <a:ext uri="{FF2B5EF4-FFF2-40B4-BE49-F238E27FC236}">
                <a16:creationId xmlns:a16="http://schemas.microsoft.com/office/drawing/2014/main" id="{C8ABFDB9-8275-761A-B66A-56AA3D998310}"/>
              </a:ext>
            </a:extLst>
          </p:cNvPr>
          <p:cNvPicPr>
            <a:picLocks noChangeAspect="1"/>
          </p:cNvPicPr>
          <p:nvPr/>
        </p:nvPicPr>
        <p:blipFill>
          <a:blip r:embed="rId10">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7458381" y="2032099"/>
            <a:ext cx="914400" cy="914400"/>
          </a:xfrm>
          <a:prstGeom prst="rect">
            <a:avLst/>
          </a:prstGeom>
          <a:effectLst>
            <a:outerShdw blurRad="50800" dist="38100" dir="2700000" algn="tl" rotWithShape="0">
              <a:prstClr val="black">
                <a:alpha val="40000"/>
              </a:prstClr>
            </a:outerShdw>
          </a:effectLst>
        </p:spPr>
      </p:pic>
      <p:pic>
        <p:nvPicPr>
          <p:cNvPr id="33" name="Graphic 32" descr="Remote work with solid fill">
            <a:extLst>
              <a:ext uri="{FF2B5EF4-FFF2-40B4-BE49-F238E27FC236}">
                <a16:creationId xmlns:a16="http://schemas.microsoft.com/office/drawing/2014/main" id="{D09BA3F9-2F27-8983-7D4D-2AF67D1E9DC4}"/>
              </a:ext>
            </a:extLst>
          </p:cNvPr>
          <p:cNvPicPr>
            <a:picLocks noChangeAspect="1"/>
          </p:cNvPicPr>
          <p:nvPr/>
        </p:nvPicPr>
        <p:blipFill>
          <a:blip r:embed="rId12" cstate="email">
            <a:extLst>
              <a:ext uri="{28A0092B-C50C-407E-A947-70E740481C1C}">
                <a14:useLocalDpi xmlns:a14="http://schemas.microsoft.com/office/drawing/2010/main"/>
              </a:ext>
              <a:ext uri="{96DAC541-7B7A-43D3-8B79-37D633B846F1}">
                <asvg:svgBlip xmlns:asvg="http://schemas.microsoft.com/office/drawing/2016/SVG/main" r:embed="rId13"/>
              </a:ext>
            </a:extLst>
          </a:blip>
          <a:stretch>
            <a:fillRect/>
          </a:stretch>
        </p:blipFill>
        <p:spPr>
          <a:xfrm>
            <a:off x="7507658" y="4807345"/>
            <a:ext cx="815846" cy="815846"/>
          </a:xfrm>
          <a:prstGeom prst="rect">
            <a:avLst/>
          </a:prstGeom>
          <a:effectLst>
            <a:outerShdw blurRad="50800" dist="38100" dir="2700000" algn="tl" rotWithShape="0">
              <a:prstClr val="black">
                <a:alpha val="40000"/>
              </a:prstClr>
            </a:outerShdw>
          </a:effectLst>
        </p:spPr>
      </p:pic>
      <p:sp>
        <p:nvSpPr>
          <p:cNvPr id="2" name="Slide Number Placeholder 1">
            <a:extLst>
              <a:ext uri="{FF2B5EF4-FFF2-40B4-BE49-F238E27FC236}">
                <a16:creationId xmlns:a16="http://schemas.microsoft.com/office/drawing/2014/main" id="{109E749E-BE1F-E59A-7F17-4E78CB153DFC}"/>
              </a:ext>
            </a:extLst>
          </p:cNvPr>
          <p:cNvSpPr>
            <a:spLocks noGrp="1"/>
          </p:cNvSpPr>
          <p:nvPr>
            <p:ph type="sldNum" sz="quarter" idx="12"/>
          </p:nvPr>
        </p:nvSpPr>
        <p:spPr/>
        <p:txBody>
          <a:bodyPr/>
          <a:lstStyle/>
          <a:p>
            <a:fld id="{DBB69489-DF73-4A76-950F-93D686310CE9}" type="slidenum">
              <a:rPr lang="en-US" smtClean="0"/>
              <a:t>33</a:t>
            </a:fld>
            <a:endParaRPr lang="en-US"/>
          </a:p>
        </p:txBody>
      </p:sp>
    </p:spTree>
    <p:extLst>
      <p:ext uri="{BB962C8B-B14F-4D97-AF65-F5344CB8AC3E}">
        <p14:creationId xmlns:p14="http://schemas.microsoft.com/office/powerpoint/2010/main" val="198881677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E05D651-6743-DC65-F18B-BA1D149AA9D9}"/>
              </a:ext>
            </a:extLst>
          </p:cNvPr>
          <p:cNvSpPr>
            <a:spLocks noGrp="1"/>
          </p:cNvSpPr>
          <p:nvPr>
            <p:ph type="title"/>
          </p:nvPr>
        </p:nvSpPr>
        <p:spPr/>
        <p:txBody>
          <a:bodyPr/>
          <a:lstStyle/>
          <a:p>
            <a:r>
              <a:rPr lang="en-US"/>
              <a:t>Trauma-Informed Care: Scenario</a:t>
            </a:r>
          </a:p>
        </p:txBody>
      </p:sp>
      <p:grpSp>
        <p:nvGrpSpPr>
          <p:cNvPr id="5" name="Group 4">
            <a:extLst>
              <a:ext uri="{FF2B5EF4-FFF2-40B4-BE49-F238E27FC236}">
                <a16:creationId xmlns:a16="http://schemas.microsoft.com/office/drawing/2014/main" id="{DA296B22-3BFF-D923-4214-842B3C7C33A2}"/>
              </a:ext>
            </a:extLst>
          </p:cNvPr>
          <p:cNvGrpSpPr/>
          <p:nvPr/>
        </p:nvGrpSpPr>
        <p:grpSpPr>
          <a:xfrm>
            <a:off x="567161" y="1457127"/>
            <a:ext cx="6375590" cy="4296433"/>
            <a:chOff x="1931437" y="1865524"/>
            <a:chExt cx="4744583" cy="3461113"/>
          </a:xfrm>
          <a:solidFill>
            <a:schemeClr val="accent3">
              <a:lumMod val="40000"/>
              <a:lumOff val="60000"/>
            </a:schemeClr>
          </a:solidFill>
        </p:grpSpPr>
        <p:sp>
          <p:nvSpPr>
            <p:cNvPr id="6" name="Rounded Rectangle 5">
              <a:extLst>
                <a:ext uri="{FF2B5EF4-FFF2-40B4-BE49-F238E27FC236}">
                  <a16:creationId xmlns:a16="http://schemas.microsoft.com/office/drawing/2014/main" id="{1AF65EC8-4EC6-E766-0721-36650117C3A1}"/>
                </a:ext>
              </a:extLst>
            </p:cNvPr>
            <p:cNvSpPr/>
            <p:nvPr/>
          </p:nvSpPr>
          <p:spPr>
            <a:xfrm>
              <a:off x="1931437" y="1865524"/>
              <a:ext cx="3181739" cy="3461113"/>
            </a:xfrm>
            <a:prstGeom prst="round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8D3956D2-AC1F-8964-ABCE-3C569818FFCB}"/>
                </a:ext>
              </a:extLst>
            </p:cNvPr>
            <p:cNvSpPr/>
            <p:nvPr/>
          </p:nvSpPr>
          <p:spPr>
            <a:xfrm>
              <a:off x="4287384" y="1865524"/>
              <a:ext cx="2388636" cy="3461113"/>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Content Placeholder 12">
            <a:extLst>
              <a:ext uri="{FF2B5EF4-FFF2-40B4-BE49-F238E27FC236}">
                <a16:creationId xmlns:a16="http://schemas.microsoft.com/office/drawing/2014/main" id="{2C89C436-012F-96D1-18F2-9400BE34D3BA}"/>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294730" y="1447142"/>
            <a:ext cx="5092918" cy="430641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0" name="TextBox 9">
            <a:extLst>
              <a:ext uri="{FF2B5EF4-FFF2-40B4-BE49-F238E27FC236}">
                <a16:creationId xmlns:a16="http://schemas.microsoft.com/office/drawing/2014/main" id="{4E013A08-7A53-736E-471A-9D3CC8E81E3A}"/>
              </a:ext>
            </a:extLst>
          </p:cNvPr>
          <p:cNvSpPr txBox="1"/>
          <p:nvPr/>
        </p:nvSpPr>
        <p:spPr>
          <a:xfrm>
            <a:off x="889207" y="1457127"/>
            <a:ext cx="5371764" cy="4278094"/>
          </a:xfrm>
          <a:prstGeom prst="rect">
            <a:avLst/>
          </a:prstGeom>
          <a:noFill/>
        </p:spPr>
        <p:txBody>
          <a:bodyPr wrap="square">
            <a:spAutoFit/>
          </a:bodyPr>
          <a:lstStyle/>
          <a:p>
            <a:pPr marL="342900" indent="-342900">
              <a:buFont typeface="Arial" panose="020B0604020202020204" pitchFamily="34" charset="0"/>
              <a:buChar char="•"/>
            </a:pPr>
            <a:r>
              <a:rPr lang="en-US" sz="1700"/>
              <a:t>Sophie is 15 years old. She has been in a nursing facility since she was 2 years old, after unsuccessfully transitioning to her home from a long stay in the NICU and several admissions to the PICU. Sophie experienced traumas related to her birth and is completely ventilator-dependent and non-mobile; however, she does communicate with a device.</a:t>
            </a:r>
          </a:p>
          <a:p>
            <a:endParaRPr lang="en-US" sz="1700"/>
          </a:p>
          <a:p>
            <a:pPr marL="342900" indent="-342900">
              <a:buFont typeface="Arial" panose="020B0604020202020204" pitchFamily="34" charset="0"/>
              <a:buChar char="•"/>
            </a:pPr>
            <a:r>
              <a:rPr lang="en-US" sz="1700"/>
              <a:t>Sophie’s parents are divorced, but visit her together, once a week, nearly every week. She is an only child. Her mother is African American, and her father is White.</a:t>
            </a:r>
          </a:p>
          <a:p>
            <a:endParaRPr lang="en-US" sz="1700"/>
          </a:p>
          <a:p>
            <a:pPr marL="342900" indent="-342900">
              <a:buFont typeface="Arial" panose="020B0604020202020204" pitchFamily="34" charset="0"/>
              <a:buChar char="•"/>
            </a:pPr>
            <a:r>
              <a:rPr lang="en-US" sz="1700"/>
              <a:t>Sophie’s mom is ready to bring her home; however, her father continues to have reservations about Sophie’s safety.</a:t>
            </a:r>
          </a:p>
        </p:txBody>
      </p:sp>
      <p:sp>
        <p:nvSpPr>
          <p:cNvPr id="13" name="Content Placeholder 9">
            <a:extLst>
              <a:ext uri="{FF2B5EF4-FFF2-40B4-BE49-F238E27FC236}">
                <a16:creationId xmlns:a16="http://schemas.microsoft.com/office/drawing/2014/main" id="{A7682819-74CB-E37D-E091-FEF42295A27F}"/>
              </a:ext>
            </a:extLst>
          </p:cNvPr>
          <p:cNvSpPr txBox="1">
            <a:spLocks/>
          </p:cNvSpPr>
          <p:nvPr/>
        </p:nvSpPr>
        <p:spPr>
          <a:xfrm>
            <a:off x="953255" y="947454"/>
            <a:ext cx="5004355" cy="48013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a:solidFill>
                  <a:schemeClr val="accent1"/>
                </a:solidFill>
              </a:rPr>
              <a:t>MEET SOPHIE</a:t>
            </a:r>
          </a:p>
        </p:txBody>
      </p:sp>
      <p:sp>
        <p:nvSpPr>
          <p:cNvPr id="2" name="Slide Number Placeholder 1">
            <a:extLst>
              <a:ext uri="{FF2B5EF4-FFF2-40B4-BE49-F238E27FC236}">
                <a16:creationId xmlns:a16="http://schemas.microsoft.com/office/drawing/2014/main" id="{14BDEB2B-1C2E-C1BA-1EC3-876A56AE8F91}"/>
              </a:ext>
            </a:extLst>
          </p:cNvPr>
          <p:cNvSpPr>
            <a:spLocks noGrp="1"/>
          </p:cNvSpPr>
          <p:nvPr>
            <p:ph type="sldNum" sz="quarter" idx="12"/>
          </p:nvPr>
        </p:nvSpPr>
        <p:spPr/>
        <p:txBody>
          <a:bodyPr/>
          <a:lstStyle/>
          <a:p>
            <a:fld id="{DBB69489-DF73-4A76-950F-93D686310CE9}" type="slidenum">
              <a:rPr lang="en-US" smtClean="0"/>
              <a:t>34</a:t>
            </a:fld>
            <a:endParaRPr lang="en-US"/>
          </a:p>
        </p:txBody>
      </p:sp>
    </p:spTree>
    <p:extLst>
      <p:ext uri="{BB962C8B-B14F-4D97-AF65-F5344CB8AC3E}">
        <p14:creationId xmlns:p14="http://schemas.microsoft.com/office/powerpoint/2010/main" val="228537895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211D9CD9-F65A-C847-E924-44BB471B95BA}"/>
              </a:ext>
            </a:extLst>
          </p:cNvPr>
          <p:cNvSpPr>
            <a:spLocks noGrp="1"/>
          </p:cNvSpPr>
          <p:nvPr>
            <p:ph idx="14"/>
          </p:nvPr>
        </p:nvSpPr>
        <p:spPr/>
        <p:txBody>
          <a:bodyPr/>
          <a:lstStyle/>
          <a:p>
            <a:r>
              <a:rPr lang="en-US"/>
              <a:t>CONSIDER</a:t>
            </a:r>
          </a:p>
        </p:txBody>
      </p:sp>
      <p:sp>
        <p:nvSpPr>
          <p:cNvPr id="4" name="Title 3">
            <a:extLst>
              <a:ext uri="{FF2B5EF4-FFF2-40B4-BE49-F238E27FC236}">
                <a16:creationId xmlns:a16="http://schemas.microsoft.com/office/drawing/2014/main" id="{11815C77-D6D5-A7FC-A963-DDC501B63ED6}"/>
              </a:ext>
            </a:extLst>
          </p:cNvPr>
          <p:cNvSpPr>
            <a:spLocks noGrp="1"/>
          </p:cNvSpPr>
          <p:nvPr>
            <p:ph type="title"/>
          </p:nvPr>
        </p:nvSpPr>
        <p:spPr/>
        <p:txBody>
          <a:bodyPr/>
          <a:lstStyle/>
          <a:p>
            <a:r>
              <a:rPr lang="en-US"/>
              <a:t>Trauma-Informed Care: SELF-REFLECTION</a:t>
            </a:r>
          </a:p>
        </p:txBody>
      </p:sp>
      <p:pic>
        <p:nvPicPr>
          <p:cNvPr id="10" name="Content Placeholder 10">
            <a:extLst>
              <a:ext uri="{FF2B5EF4-FFF2-40B4-BE49-F238E27FC236}">
                <a16:creationId xmlns:a16="http://schemas.microsoft.com/office/drawing/2014/main" id="{3C9A071A-C812-5FA5-2522-B8EDE87506B1}"/>
              </a:ext>
            </a:extLst>
          </p:cNvPr>
          <p:cNvPicPr>
            <a:picLocks noGrp="1" noChangeAspect="1"/>
          </p:cNvPicPr>
          <p:nvPr>
            <p:ph idx="13"/>
          </p:nvPr>
        </p:nvPicPr>
        <p:blipFill rotWithShape="1">
          <a:blip r:embed="rId3" cstate="email">
            <a:extLst>
              <a:ext uri="{28A0092B-C50C-407E-A947-70E740481C1C}">
                <a14:useLocalDpi xmlns:a14="http://schemas.microsoft.com/office/drawing/2010/main"/>
              </a:ext>
            </a:extLst>
          </a:blip>
          <a:srcRect/>
          <a:stretch/>
        </p:blipFill>
        <p:spPr>
          <a:xfrm>
            <a:off x="6710545" y="1324179"/>
            <a:ext cx="5365707" cy="4769674"/>
          </a:xfrm>
          <a:effectLst>
            <a:softEdge rad="317500"/>
          </a:effectLst>
        </p:spPr>
      </p:pic>
      <p:sp>
        <p:nvSpPr>
          <p:cNvPr id="2" name="Content Placeholder 1">
            <a:extLst>
              <a:ext uri="{FF2B5EF4-FFF2-40B4-BE49-F238E27FC236}">
                <a16:creationId xmlns:a16="http://schemas.microsoft.com/office/drawing/2014/main" id="{C24C3606-07AD-752B-C2F1-9696F739A889}"/>
              </a:ext>
            </a:extLst>
          </p:cNvPr>
          <p:cNvSpPr>
            <a:spLocks noGrp="1"/>
          </p:cNvSpPr>
          <p:nvPr>
            <p:ph idx="1"/>
          </p:nvPr>
        </p:nvSpPr>
        <p:spPr>
          <a:xfrm>
            <a:off x="838199" y="1406525"/>
            <a:ext cx="6154883" cy="4351338"/>
          </a:xfrm>
          <a:solidFill>
            <a:schemeClr val="accent3">
              <a:lumMod val="20000"/>
              <a:lumOff val="80000"/>
            </a:schemeClr>
          </a:solidFill>
          <a:ln>
            <a:solidFill>
              <a:schemeClr val="accent3"/>
            </a:solidFill>
          </a:ln>
          <a:effectLst>
            <a:outerShdw blurRad="50800" dist="38100" dir="2700000" algn="tl" rotWithShape="0">
              <a:prstClr val="black">
                <a:alpha val="40000"/>
              </a:prstClr>
            </a:outerShdw>
          </a:effectLst>
        </p:spPr>
        <p:txBody>
          <a:bodyPr>
            <a:normAutofit fontScale="92500" lnSpcReduction="10000"/>
          </a:bodyPr>
          <a:lstStyle/>
          <a:p>
            <a:pPr marL="0" indent="0">
              <a:buNone/>
            </a:pPr>
            <a:r>
              <a:rPr lang="en-US"/>
              <a:t>To engage with Sophie and her family:</a:t>
            </a:r>
          </a:p>
          <a:p>
            <a:r>
              <a:rPr lang="en-US"/>
              <a:t>What techniques in trauma-informed care are you prioritizing in your interactions?</a:t>
            </a:r>
          </a:p>
          <a:p>
            <a:r>
              <a:rPr lang="en-US"/>
              <a:t>How will you work with Sophie and her parents to identify Sophie’s goals, based on her preferences and values? Their preferences and values?</a:t>
            </a:r>
          </a:p>
          <a:p>
            <a:r>
              <a:rPr lang="en-US"/>
              <a:t>Are there key components of a trauma-informed approach that will be critical to transition planning with Sophie’s family?</a:t>
            </a:r>
          </a:p>
          <a:p>
            <a:pPr marL="457200" lvl="1" indent="0">
              <a:buNone/>
            </a:pPr>
            <a:endParaRPr lang="en-US"/>
          </a:p>
          <a:p>
            <a:pPr lvl="1"/>
            <a:endParaRPr lang="en-US"/>
          </a:p>
          <a:p>
            <a:endParaRPr lang="en-US"/>
          </a:p>
          <a:p>
            <a:endParaRPr lang="en-US"/>
          </a:p>
        </p:txBody>
      </p:sp>
      <p:sp>
        <p:nvSpPr>
          <p:cNvPr id="3" name="Slide Number Placeholder 2">
            <a:extLst>
              <a:ext uri="{FF2B5EF4-FFF2-40B4-BE49-F238E27FC236}">
                <a16:creationId xmlns:a16="http://schemas.microsoft.com/office/drawing/2014/main" id="{1B25323A-6A52-167F-6C92-7933D63B27EE}"/>
              </a:ext>
            </a:extLst>
          </p:cNvPr>
          <p:cNvSpPr>
            <a:spLocks noGrp="1"/>
          </p:cNvSpPr>
          <p:nvPr>
            <p:ph type="sldNum" sz="quarter" idx="12"/>
          </p:nvPr>
        </p:nvSpPr>
        <p:spPr/>
        <p:txBody>
          <a:bodyPr/>
          <a:lstStyle/>
          <a:p>
            <a:fld id="{DBB69489-DF73-4A76-950F-93D686310CE9}" type="slidenum">
              <a:rPr lang="en-US" smtClean="0"/>
              <a:t>35</a:t>
            </a:fld>
            <a:endParaRPr lang="en-US"/>
          </a:p>
        </p:txBody>
      </p:sp>
    </p:spTree>
    <p:extLst>
      <p:ext uri="{BB962C8B-B14F-4D97-AF65-F5344CB8AC3E}">
        <p14:creationId xmlns:p14="http://schemas.microsoft.com/office/powerpoint/2010/main" val="285647048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1815C77-D6D5-A7FC-A963-DDC501B63ED6}"/>
              </a:ext>
            </a:extLst>
          </p:cNvPr>
          <p:cNvSpPr>
            <a:spLocks noGrp="1"/>
          </p:cNvSpPr>
          <p:nvPr>
            <p:ph type="title"/>
          </p:nvPr>
        </p:nvSpPr>
        <p:spPr/>
        <p:txBody>
          <a:bodyPr/>
          <a:lstStyle/>
          <a:p>
            <a:r>
              <a:rPr lang="en-US"/>
              <a:t>Trauma-Informed Care: KNOWLEDGE CHECK</a:t>
            </a:r>
          </a:p>
        </p:txBody>
      </p:sp>
      <p:sp>
        <p:nvSpPr>
          <p:cNvPr id="5" name="Rectangle 4">
            <a:extLst>
              <a:ext uri="{FF2B5EF4-FFF2-40B4-BE49-F238E27FC236}">
                <a16:creationId xmlns:a16="http://schemas.microsoft.com/office/drawing/2014/main" id="{29FAEE7C-F2EA-70AC-ABB9-BD7AC4CC567A}"/>
              </a:ext>
            </a:extLst>
          </p:cNvPr>
          <p:cNvSpPr/>
          <p:nvPr/>
        </p:nvSpPr>
        <p:spPr>
          <a:xfrm>
            <a:off x="2104600" y="898182"/>
            <a:ext cx="7822872" cy="545816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 name="TextBox 5">
            <a:extLst>
              <a:ext uri="{FF2B5EF4-FFF2-40B4-BE49-F238E27FC236}">
                <a16:creationId xmlns:a16="http://schemas.microsoft.com/office/drawing/2014/main" id="{95D25A27-EFC6-9915-12AD-3CCE7B6781EE}"/>
              </a:ext>
            </a:extLst>
          </p:cNvPr>
          <p:cNvSpPr txBox="1"/>
          <p:nvPr/>
        </p:nvSpPr>
        <p:spPr>
          <a:xfrm>
            <a:off x="3733892" y="3726231"/>
            <a:ext cx="5990211" cy="3369384"/>
          </a:xfrm>
          <a:prstGeom prst="rect">
            <a:avLst/>
          </a:prstGeom>
          <a:noFill/>
        </p:spPr>
        <p:txBody>
          <a:bodyPr wrap="square" lIns="91440" tIns="45720" rIns="91440" bIns="45720" rtlCol="0" anchor="t">
            <a:spAutoFit/>
          </a:bodyPr>
          <a:lstStyle/>
          <a:p>
            <a:pPr marR="0" lvl="0" algn="ctr" defTabSz="914400" rtl="0" eaLnBrk="1" fontAlgn="auto" latinLnBrk="0" hangingPunct="1">
              <a:lnSpc>
                <a:spcPct val="110479"/>
              </a:lnSpc>
              <a:spcBef>
                <a:spcPts val="0"/>
              </a:spcBef>
              <a:spcAft>
                <a:spcPts val="0"/>
              </a:spcAft>
              <a:buClrTx/>
              <a:buSzTx/>
              <a:tabLst/>
              <a:defRPr/>
            </a:pPr>
            <a:r>
              <a:rPr kumimoji="0" lang="en-US" sz="2400" b="1" i="0" u="none" strike="noStrike" kern="1200" cap="none" spc="0" normalizeH="0" baseline="0" noProof="0">
                <a:ln>
                  <a:noFill/>
                </a:ln>
                <a:solidFill>
                  <a:schemeClr val="bg1"/>
                </a:solidFill>
                <a:effectLst/>
                <a:uLnTx/>
                <a:uFillTx/>
                <a:ea typeface="+mn-ea"/>
                <a:cs typeface="+mn-cs"/>
              </a:rPr>
              <a:t>KNOWLEDGE CHECK</a:t>
            </a:r>
            <a:endParaRPr lang="en-US">
              <a:ea typeface="+mn-ea"/>
              <a:cs typeface="+mn-cs"/>
            </a:endParaRPr>
          </a:p>
          <a:p>
            <a:pPr marR="0" lvl="0" algn="ctr" defTabSz="914400" rtl="0" eaLnBrk="1" fontAlgn="auto" latinLnBrk="0" hangingPunct="1">
              <a:spcBef>
                <a:spcPts val="0"/>
              </a:spcBef>
              <a:spcAft>
                <a:spcPts val="0"/>
              </a:spcAft>
              <a:buClrTx/>
              <a:buSzTx/>
              <a:tabLst/>
              <a:defRPr/>
            </a:pPr>
            <a:endParaRPr kumimoji="0" lang="en-US" sz="1000" b="1" i="0" u="none" strike="noStrike" kern="1200" cap="none" spc="0" normalizeH="0" baseline="0" noProof="0">
              <a:ln>
                <a:noFill/>
              </a:ln>
              <a:solidFill>
                <a:schemeClr val="bg1"/>
              </a:solidFill>
              <a:effectLst/>
              <a:uLnTx/>
              <a:uFillTx/>
              <a:ea typeface="+mn-ea"/>
              <a:cs typeface="+mn-cs"/>
            </a:endParaRPr>
          </a:p>
          <a:p>
            <a:pPr marL="342900" indent="-342900">
              <a:buFont typeface="Arial" panose="020B0604020202020204" pitchFamily="34" charset="0"/>
              <a:buChar char="•"/>
              <a:defRPr/>
            </a:pPr>
            <a:r>
              <a:rPr lang="en-US" sz="1700">
                <a:solidFill>
                  <a:schemeClr val="bg1"/>
                </a:solidFill>
              </a:rPr>
              <a:t>What is a trauma-informed approach to care coordination?</a:t>
            </a:r>
          </a:p>
          <a:p>
            <a:pPr marL="285750" indent="-285750">
              <a:buFont typeface="Arial" panose="020B0604020202020204" pitchFamily="34" charset="0"/>
              <a:buChar char="•"/>
              <a:defRPr/>
            </a:pPr>
            <a:endParaRPr lang="en-US" sz="1700">
              <a:solidFill>
                <a:schemeClr val="bg1"/>
              </a:solidFill>
            </a:endParaRPr>
          </a:p>
          <a:p>
            <a:pPr marL="342900" indent="-342900">
              <a:buFont typeface="Arial" panose="020B0604020202020204" pitchFamily="34" charset="0"/>
              <a:buChar char="•"/>
              <a:defRPr/>
            </a:pPr>
            <a:r>
              <a:rPr lang="en-US" sz="1700">
                <a:solidFill>
                  <a:schemeClr val="bg1"/>
                </a:solidFill>
              </a:rPr>
              <a:t>Name three principles of trauma-informed care.</a:t>
            </a:r>
          </a:p>
          <a:p>
            <a:pPr marL="285750" indent="-285750">
              <a:buFont typeface="Arial" panose="020B0604020202020204" pitchFamily="34" charset="0"/>
              <a:buChar char="•"/>
              <a:defRPr/>
            </a:pPr>
            <a:endParaRPr lang="en-US" sz="1700">
              <a:solidFill>
                <a:schemeClr val="bg1"/>
              </a:solidFill>
            </a:endParaRPr>
          </a:p>
          <a:p>
            <a:pPr marL="342900" indent="-342900">
              <a:buFont typeface="Arial" panose="020B0604020202020204" pitchFamily="34" charset="0"/>
              <a:buChar char="•"/>
              <a:defRPr/>
            </a:pPr>
            <a:r>
              <a:rPr lang="en-US" sz="1700">
                <a:solidFill>
                  <a:schemeClr val="bg1"/>
                </a:solidFill>
              </a:rPr>
              <a:t>What is one way you can practice trauma-informed care when you are coordinating care for a child, youth, or young adult with medical complexity?</a:t>
            </a:r>
          </a:p>
          <a:p>
            <a:pPr>
              <a:lnSpc>
                <a:spcPct val="155971"/>
              </a:lnSpc>
              <a:defRPr/>
            </a:pPr>
            <a:endParaRPr lang="en-US" sz="1700">
              <a:solidFill>
                <a:schemeClr val="bg1"/>
              </a:solidFill>
              <a:cs typeface="Calibri" panose="020F0502020204030204"/>
            </a:endParaRPr>
          </a:p>
          <a:p>
            <a:pPr>
              <a:lnSpc>
                <a:spcPct val="155971"/>
              </a:lnSpc>
              <a:defRPr/>
            </a:pPr>
            <a:endParaRPr lang="en-US" sz="1700">
              <a:solidFill>
                <a:schemeClr val="bg1"/>
              </a:solidFill>
              <a:cs typeface="Calibri" panose="020F0502020204030204"/>
            </a:endParaRPr>
          </a:p>
        </p:txBody>
      </p:sp>
      <p:pic>
        <p:nvPicPr>
          <p:cNvPr id="7" name="Picture 6">
            <a:extLst>
              <a:ext uri="{FF2B5EF4-FFF2-40B4-BE49-F238E27FC236}">
                <a16:creationId xmlns:a16="http://schemas.microsoft.com/office/drawing/2014/main" id="{7F97B02C-88FD-C36A-ECBA-39723B071A60}"/>
              </a:ext>
            </a:extLst>
          </p:cNvPr>
          <p:cNvPicPr>
            <a:picLocks noChangeAspect="1"/>
          </p:cNvPicPr>
          <p:nvPr/>
        </p:nvPicPr>
        <p:blipFill rotWithShape="1">
          <a:blip r:embed="rId3" cstate="email">
            <a:alphaModFix amt="85000"/>
            <a:extLst>
              <a:ext uri="{28A0092B-C50C-407E-A947-70E740481C1C}">
                <a14:useLocalDpi xmlns:a14="http://schemas.microsoft.com/office/drawing/2010/main"/>
              </a:ext>
            </a:extLst>
          </a:blip>
          <a:srcRect l="-242"/>
          <a:stretch/>
        </p:blipFill>
        <p:spPr>
          <a:xfrm>
            <a:off x="2085640" y="898182"/>
            <a:ext cx="7841832" cy="2683075"/>
          </a:xfrm>
          <a:prstGeom prst="rect">
            <a:avLst/>
          </a:prstGeom>
        </p:spPr>
      </p:pic>
      <p:sp>
        <p:nvSpPr>
          <p:cNvPr id="8" name="Arrow: Up 29">
            <a:extLst>
              <a:ext uri="{FF2B5EF4-FFF2-40B4-BE49-F238E27FC236}">
                <a16:creationId xmlns:a16="http://schemas.microsoft.com/office/drawing/2014/main" id="{407EA6AC-C9FB-EC6C-795E-59B93F7AA7A0}"/>
              </a:ext>
            </a:extLst>
          </p:cNvPr>
          <p:cNvSpPr/>
          <p:nvPr/>
        </p:nvSpPr>
        <p:spPr>
          <a:xfrm rot="10800000">
            <a:off x="2842327" y="3168598"/>
            <a:ext cx="815271" cy="2952283"/>
          </a:xfrm>
          <a:prstGeom prst="upArrow">
            <a:avLst>
              <a:gd name="adj1" fmla="val 100000"/>
              <a:gd name="adj2" fmla="val 30934"/>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pic>
        <p:nvPicPr>
          <p:cNvPr id="14" name="Graphic 13" descr="Family with boy with solid fill">
            <a:extLst>
              <a:ext uri="{FF2B5EF4-FFF2-40B4-BE49-F238E27FC236}">
                <a16:creationId xmlns:a16="http://schemas.microsoft.com/office/drawing/2014/main" id="{652DAD30-6645-AB4F-A530-1AFB093D2237}"/>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3027753" y="4272046"/>
            <a:ext cx="444419" cy="444419"/>
          </a:xfrm>
          <a:prstGeom prst="rect">
            <a:avLst/>
          </a:prstGeom>
        </p:spPr>
      </p:pic>
      <p:pic>
        <p:nvPicPr>
          <p:cNvPr id="10" name="Graphic 9" descr="Brain in head">
            <a:extLst>
              <a:ext uri="{FF2B5EF4-FFF2-40B4-BE49-F238E27FC236}">
                <a16:creationId xmlns:a16="http://schemas.microsoft.com/office/drawing/2014/main" id="{8C7B6563-0A78-1245-074A-28EF04696AA5}"/>
              </a:ext>
            </a:extLst>
          </p:cNvPr>
          <p:cNvPicPr>
            <a:picLocks noChangeAspect="1"/>
          </p:cNvPicPr>
          <p:nvPr/>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4796552" y="3777446"/>
            <a:ext cx="466358" cy="429528"/>
          </a:xfrm>
          <a:prstGeom prst="rect">
            <a:avLst/>
          </a:prstGeom>
        </p:spPr>
      </p:pic>
      <p:pic>
        <p:nvPicPr>
          <p:cNvPr id="16" name="Graphic 15" descr="Home1 with solid fill">
            <a:extLst>
              <a:ext uri="{FF2B5EF4-FFF2-40B4-BE49-F238E27FC236}">
                <a16:creationId xmlns:a16="http://schemas.microsoft.com/office/drawing/2014/main" id="{B0AD5611-A369-3BBA-91F1-29FF0F57F053}"/>
              </a:ext>
            </a:extLst>
          </p:cNvPr>
          <p:cNvPicPr>
            <a:picLocks noChangeAspect="1"/>
          </p:cNvPicPr>
          <p:nvPr/>
        </p:nvPicPr>
        <p:blipFill>
          <a:blip r:embed="rId8" cstate="email">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3027753" y="4752044"/>
            <a:ext cx="444419" cy="444419"/>
          </a:xfrm>
          <a:prstGeom prst="rect">
            <a:avLst/>
          </a:prstGeom>
        </p:spPr>
      </p:pic>
      <p:pic>
        <p:nvPicPr>
          <p:cNvPr id="18" name="Graphic 17" descr="Care with solid fill">
            <a:extLst>
              <a:ext uri="{FF2B5EF4-FFF2-40B4-BE49-F238E27FC236}">
                <a16:creationId xmlns:a16="http://schemas.microsoft.com/office/drawing/2014/main" id="{DA5D2885-52E0-37DF-7DDB-97F6EB42D385}"/>
              </a:ext>
            </a:extLst>
          </p:cNvPr>
          <p:cNvPicPr>
            <a:picLocks noChangeAspect="1"/>
          </p:cNvPicPr>
          <p:nvPr/>
        </p:nvPicPr>
        <p:blipFill>
          <a:blip r:embed="rId10" cstate="email">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3027753" y="5281641"/>
            <a:ext cx="457200" cy="457200"/>
          </a:xfrm>
          <a:prstGeom prst="rect">
            <a:avLst/>
          </a:prstGeom>
        </p:spPr>
      </p:pic>
      <p:sp>
        <p:nvSpPr>
          <p:cNvPr id="2" name="Slide Number Placeholder 1">
            <a:extLst>
              <a:ext uri="{FF2B5EF4-FFF2-40B4-BE49-F238E27FC236}">
                <a16:creationId xmlns:a16="http://schemas.microsoft.com/office/drawing/2014/main" id="{33466E55-4D0C-AC54-7509-BB2540F8B87C}"/>
              </a:ext>
            </a:extLst>
          </p:cNvPr>
          <p:cNvSpPr>
            <a:spLocks noGrp="1"/>
          </p:cNvSpPr>
          <p:nvPr>
            <p:ph type="sldNum" sz="quarter" idx="12"/>
          </p:nvPr>
        </p:nvSpPr>
        <p:spPr/>
        <p:txBody>
          <a:bodyPr/>
          <a:lstStyle/>
          <a:p>
            <a:fld id="{DBB69489-DF73-4A76-950F-93D686310CE9}" type="slidenum">
              <a:rPr lang="en-US" smtClean="0"/>
              <a:t>36</a:t>
            </a:fld>
            <a:endParaRPr lang="en-US"/>
          </a:p>
        </p:txBody>
      </p:sp>
    </p:spTree>
    <p:extLst>
      <p:ext uri="{BB962C8B-B14F-4D97-AF65-F5344CB8AC3E}">
        <p14:creationId xmlns:p14="http://schemas.microsoft.com/office/powerpoint/2010/main" val="68840311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1815C77-D6D5-A7FC-A963-DDC501B63ED6}"/>
              </a:ext>
            </a:extLst>
          </p:cNvPr>
          <p:cNvSpPr>
            <a:spLocks noGrp="1"/>
          </p:cNvSpPr>
          <p:nvPr>
            <p:ph type="title"/>
          </p:nvPr>
        </p:nvSpPr>
        <p:spPr/>
        <p:txBody>
          <a:bodyPr/>
          <a:lstStyle/>
          <a:p>
            <a:r>
              <a:rPr lang="en-US"/>
              <a:t>Trauma-Informed Care: KNOWLEDGE CHECK Answers</a:t>
            </a:r>
          </a:p>
        </p:txBody>
      </p:sp>
      <p:sp>
        <p:nvSpPr>
          <p:cNvPr id="5" name="Rectangle 4">
            <a:extLst>
              <a:ext uri="{FF2B5EF4-FFF2-40B4-BE49-F238E27FC236}">
                <a16:creationId xmlns:a16="http://schemas.microsoft.com/office/drawing/2014/main" id="{29FAEE7C-F2EA-70AC-ABB9-BD7AC4CC567A}"/>
              </a:ext>
            </a:extLst>
          </p:cNvPr>
          <p:cNvSpPr/>
          <p:nvPr/>
        </p:nvSpPr>
        <p:spPr>
          <a:xfrm>
            <a:off x="1622917" y="898182"/>
            <a:ext cx="8946165" cy="5458168"/>
          </a:xfrm>
          <a:prstGeom prst="rect">
            <a:avLst/>
          </a:prstGeom>
          <a:solidFill>
            <a:srgbClr val="006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solidFill>
            </a:endParaRPr>
          </a:p>
        </p:txBody>
      </p:sp>
      <p:sp>
        <p:nvSpPr>
          <p:cNvPr id="6" name="TextBox 5">
            <a:extLst>
              <a:ext uri="{FF2B5EF4-FFF2-40B4-BE49-F238E27FC236}">
                <a16:creationId xmlns:a16="http://schemas.microsoft.com/office/drawing/2014/main" id="{95D25A27-EFC6-9915-12AD-3CCE7B6781EE}"/>
              </a:ext>
            </a:extLst>
          </p:cNvPr>
          <p:cNvSpPr txBox="1"/>
          <p:nvPr/>
        </p:nvSpPr>
        <p:spPr>
          <a:xfrm>
            <a:off x="6758492" y="3568764"/>
            <a:ext cx="5990211" cy="859274"/>
          </a:xfrm>
          <a:prstGeom prst="rect">
            <a:avLst/>
          </a:prstGeom>
          <a:noFill/>
        </p:spPr>
        <p:txBody>
          <a:bodyPr wrap="square" lIns="91440" tIns="45720" rIns="91440" bIns="45720" rtlCol="0" anchor="t">
            <a:spAutoFit/>
          </a:bodyPr>
          <a:lstStyle/>
          <a:p>
            <a:pPr marR="0" lvl="0" algn="ctr" defTabSz="914400" rtl="0" eaLnBrk="1" fontAlgn="auto" latinLnBrk="0" hangingPunct="1">
              <a:lnSpc>
                <a:spcPct val="110479"/>
              </a:lnSpc>
              <a:spcBef>
                <a:spcPts val="0"/>
              </a:spcBef>
              <a:spcAft>
                <a:spcPts val="0"/>
              </a:spcAft>
              <a:buClrTx/>
              <a:buSzTx/>
              <a:tabLst/>
              <a:defRPr/>
            </a:pPr>
            <a:r>
              <a:rPr kumimoji="0" lang="en-US" sz="2400" b="1" i="0" u="none" strike="noStrike" kern="1200" cap="none" spc="0" normalizeH="0" baseline="0" noProof="0">
                <a:ln>
                  <a:noFill/>
                </a:ln>
                <a:solidFill>
                  <a:schemeClr val="bg1"/>
                </a:solidFill>
                <a:effectLst/>
                <a:uLnTx/>
                <a:uFillTx/>
                <a:ea typeface="+mn-ea"/>
                <a:cs typeface="+mn-cs"/>
              </a:rPr>
              <a:t>ANSWERS</a:t>
            </a:r>
            <a:endParaRPr lang="en-US" sz="2000" b="1" i="0" u="none" strike="noStrike" kern="1200" cap="none" spc="0" normalizeH="0" baseline="0" noProof="0">
              <a:ln>
                <a:noFill/>
              </a:ln>
              <a:solidFill>
                <a:schemeClr val="bg1"/>
              </a:solidFill>
              <a:effectLst/>
              <a:uLnTx/>
              <a:uFillTx/>
              <a:cs typeface="Calibri" panose="020F0502020204030204"/>
            </a:endParaRPr>
          </a:p>
          <a:p>
            <a:pPr>
              <a:lnSpc>
                <a:spcPct val="165719"/>
              </a:lnSpc>
              <a:defRPr/>
            </a:pPr>
            <a:endParaRPr lang="en-US" sz="1600">
              <a:solidFill>
                <a:schemeClr val="bg1"/>
              </a:solidFill>
              <a:cs typeface="Calibri" panose="020F0502020204030204"/>
            </a:endParaRPr>
          </a:p>
        </p:txBody>
      </p:sp>
      <p:pic>
        <p:nvPicPr>
          <p:cNvPr id="7" name="Picture 6">
            <a:extLst>
              <a:ext uri="{FF2B5EF4-FFF2-40B4-BE49-F238E27FC236}">
                <a16:creationId xmlns:a16="http://schemas.microsoft.com/office/drawing/2014/main" id="{7F97B02C-88FD-C36A-ECBA-39723B071A60}"/>
              </a:ext>
            </a:extLst>
          </p:cNvPr>
          <p:cNvPicPr>
            <a:picLocks noChangeAspect="1"/>
          </p:cNvPicPr>
          <p:nvPr/>
        </p:nvPicPr>
        <p:blipFill rotWithShape="1">
          <a:blip r:embed="rId3" cstate="email">
            <a:alphaModFix amt="85000"/>
            <a:extLst>
              <a:ext uri="{28A0092B-C50C-407E-A947-70E740481C1C}">
                <a14:useLocalDpi xmlns:a14="http://schemas.microsoft.com/office/drawing/2010/main"/>
              </a:ext>
            </a:extLst>
          </a:blip>
          <a:srcRect l="-212"/>
          <a:stretch/>
        </p:blipFill>
        <p:spPr>
          <a:xfrm>
            <a:off x="1622916" y="894061"/>
            <a:ext cx="8946165" cy="2683075"/>
          </a:xfrm>
          <a:prstGeom prst="rect">
            <a:avLst/>
          </a:prstGeom>
        </p:spPr>
      </p:pic>
      <p:pic>
        <p:nvPicPr>
          <p:cNvPr id="10" name="Graphic 9" descr="Brain in head">
            <a:extLst>
              <a:ext uri="{FF2B5EF4-FFF2-40B4-BE49-F238E27FC236}">
                <a16:creationId xmlns:a16="http://schemas.microsoft.com/office/drawing/2014/main" id="{8C7B6563-0A78-1245-074A-28EF04696AA5}"/>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8635310" y="3622220"/>
            <a:ext cx="466358" cy="429528"/>
          </a:xfrm>
          <a:prstGeom prst="rect">
            <a:avLst/>
          </a:prstGeom>
        </p:spPr>
      </p:pic>
      <p:grpSp>
        <p:nvGrpSpPr>
          <p:cNvPr id="2" name="Group 1">
            <a:extLst>
              <a:ext uri="{FF2B5EF4-FFF2-40B4-BE49-F238E27FC236}">
                <a16:creationId xmlns:a16="http://schemas.microsoft.com/office/drawing/2014/main" id="{86B2EAC6-3120-0259-A51E-19B7B708FB11}"/>
              </a:ext>
            </a:extLst>
          </p:cNvPr>
          <p:cNvGrpSpPr/>
          <p:nvPr/>
        </p:nvGrpSpPr>
        <p:grpSpPr>
          <a:xfrm>
            <a:off x="1780273" y="3090540"/>
            <a:ext cx="815271" cy="2952283"/>
            <a:chOff x="2842327" y="3168598"/>
            <a:chExt cx="815271" cy="2952283"/>
          </a:xfrm>
        </p:grpSpPr>
        <p:sp>
          <p:nvSpPr>
            <p:cNvPr id="8" name="Arrow: Up 29">
              <a:extLst>
                <a:ext uri="{FF2B5EF4-FFF2-40B4-BE49-F238E27FC236}">
                  <a16:creationId xmlns:a16="http://schemas.microsoft.com/office/drawing/2014/main" id="{407EA6AC-C9FB-EC6C-795E-59B93F7AA7A0}"/>
                </a:ext>
              </a:extLst>
            </p:cNvPr>
            <p:cNvSpPr/>
            <p:nvPr/>
          </p:nvSpPr>
          <p:spPr>
            <a:xfrm rot="10800000">
              <a:off x="2842327" y="3168598"/>
              <a:ext cx="815271" cy="2952283"/>
            </a:xfrm>
            <a:prstGeom prst="upArrow">
              <a:avLst>
                <a:gd name="adj1" fmla="val 100000"/>
                <a:gd name="adj2" fmla="val 30934"/>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pic>
          <p:nvPicPr>
            <p:cNvPr id="14" name="Graphic 13" descr="Family with boy with solid fill">
              <a:extLst>
                <a:ext uri="{FF2B5EF4-FFF2-40B4-BE49-F238E27FC236}">
                  <a16:creationId xmlns:a16="http://schemas.microsoft.com/office/drawing/2014/main" id="{652DAD30-6645-AB4F-A530-1AFB093D2237}"/>
                </a:ext>
              </a:extLst>
            </p:cNvPr>
            <p:cNvPicPr>
              <a:picLocks noChangeAspect="1"/>
            </p:cNvPicPr>
            <p:nvPr/>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3027753" y="4272046"/>
              <a:ext cx="444419" cy="444419"/>
            </a:xfrm>
            <a:prstGeom prst="rect">
              <a:avLst/>
            </a:prstGeom>
          </p:spPr>
        </p:pic>
        <p:pic>
          <p:nvPicPr>
            <p:cNvPr id="16" name="Graphic 15" descr="Home1 with solid fill">
              <a:extLst>
                <a:ext uri="{FF2B5EF4-FFF2-40B4-BE49-F238E27FC236}">
                  <a16:creationId xmlns:a16="http://schemas.microsoft.com/office/drawing/2014/main" id="{B0AD5611-A369-3BBA-91F1-29FF0F57F053}"/>
                </a:ext>
              </a:extLst>
            </p:cNvPr>
            <p:cNvPicPr>
              <a:picLocks noChangeAspect="1"/>
            </p:cNvPicPr>
            <p:nvPr/>
          </p:nvPicPr>
          <p:blipFill>
            <a:blip r:embed="rId8" cstate="email">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3027753" y="4752044"/>
              <a:ext cx="444419" cy="444419"/>
            </a:xfrm>
            <a:prstGeom prst="rect">
              <a:avLst/>
            </a:prstGeom>
          </p:spPr>
        </p:pic>
        <p:pic>
          <p:nvPicPr>
            <p:cNvPr id="18" name="Graphic 17" descr="Care with solid fill">
              <a:extLst>
                <a:ext uri="{FF2B5EF4-FFF2-40B4-BE49-F238E27FC236}">
                  <a16:creationId xmlns:a16="http://schemas.microsoft.com/office/drawing/2014/main" id="{DA5D2885-52E0-37DF-7DDB-97F6EB42D385}"/>
                </a:ext>
              </a:extLst>
            </p:cNvPr>
            <p:cNvPicPr>
              <a:picLocks noChangeAspect="1"/>
            </p:cNvPicPr>
            <p:nvPr/>
          </p:nvPicPr>
          <p:blipFill>
            <a:blip r:embed="rId10" cstate="email">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3027753" y="5281641"/>
              <a:ext cx="457200" cy="457200"/>
            </a:xfrm>
            <a:prstGeom prst="rect">
              <a:avLst/>
            </a:prstGeom>
          </p:spPr>
        </p:pic>
      </p:grpSp>
      <p:sp>
        <p:nvSpPr>
          <p:cNvPr id="11" name="TextBox 10">
            <a:extLst>
              <a:ext uri="{FF2B5EF4-FFF2-40B4-BE49-F238E27FC236}">
                <a16:creationId xmlns:a16="http://schemas.microsoft.com/office/drawing/2014/main" id="{667C2694-FB08-AD68-F8E3-7023B01C80CE}"/>
              </a:ext>
            </a:extLst>
          </p:cNvPr>
          <p:cNvSpPr txBox="1"/>
          <p:nvPr/>
        </p:nvSpPr>
        <p:spPr>
          <a:xfrm>
            <a:off x="2595544" y="3800659"/>
            <a:ext cx="7797612" cy="2462213"/>
          </a:xfrm>
          <a:prstGeom prst="rect">
            <a:avLst/>
          </a:prstGeom>
          <a:noFill/>
        </p:spPr>
        <p:txBody>
          <a:bodyPr wrap="square">
            <a:spAutoFit/>
          </a:bodyPr>
          <a:lstStyle/>
          <a:p>
            <a:pPr marL="342900" indent="-342900">
              <a:buFont typeface="Arial" panose="020B0604020202020204" pitchFamily="34" charset="0"/>
              <a:buChar char="•"/>
              <a:defRPr/>
            </a:pPr>
            <a:r>
              <a:rPr lang="en-US" sz="1100">
                <a:solidFill>
                  <a:schemeClr val="bg1"/>
                </a:solidFill>
              </a:rPr>
              <a:t>What is a trauma-informed approach to care coordination?</a:t>
            </a:r>
          </a:p>
          <a:p>
            <a:pPr marL="800100" lvl="1" indent="-342900">
              <a:buFont typeface="Arial" panose="020B0604020202020204" pitchFamily="34" charset="0"/>
              <a:buChar char="•"/>
              <a:defRPr/>
            </a:pPr>
            <a:r>
              <a:rPr lang="en-US" sz="1100" b="1">
                <a:solidFill>
                  <a:schemeClr val="bg1"/>
                </a:solidFill>
              </a:rPr>
              <a:t>A trauma-informed approach to care coordination involves care providers having an understanding about the different types of trauma that people can experience and the potential influence of trauma on individuals, families, and communities. An understanding of the impacts of trauma can help care coordination programs better manage the complex needs of patients and understand some of the causes and challenges for seeking care.</a:t>
            </a:r>
          </a:p>
          <a:p>
            <a:pPr marL="285750" indent="-285750">
              <a:buFont typeface="Arial" panose="020B0604020202020204" pitchFamily="34" charset="0"/>
              <a:buChar char="•"/>
              <a:defRPr/>
            </a:pPr>
            <a:endParaRPr lang="en-US" sz="1100">
              <a:solidFill>
                <a:schemeClr val="bg1"/>
              </a:solidFill>
            </a:endParaRPr>
          </a:p>
          <a:p>
            <a:pPr marL="342900" indent="-342900">
              <a:buFont typeface="Arial" panose="020B0604020202020204" pitchFamily="34" charset="0"/>
              <a:buChar char="•"/>
              <a:defRPr/>
            </a:pPr>
            <a:r>
              <a:rPr lang="en-US" sz="1100">
                <a:solidFill>
                  <a:schemeClr val="bg1"/>
                </a:solidFill>
              </a:rPr>
              <a:t>Name three principles of trauma-informed care.</a:t>
            </a:r>
          </a:p>
          <a:p>
            <a:pPr marL="800100" lvl="1" indent="-342900">
              <a:buFont typeface="Arial" panose="020B0604020202020204" pitchFamily="34" charset="0"/>
              <a:buChar char="•"/>
              <a:defRPr/>
            </a:pPr>
            <a:r>
              <a:rPr lang="en-US" sz="1100" b="1">
                <a:solidFill>
                  <a:schemeClr val="bg1"/>
                </a:solidFill>
              </a:rPr>
              <a:t>Safety, trustworthiness and transparency, and peer support are just a few principles.</a:t>
            </a:r>
          </a:p>
          <a:p>
            <a:pPr marL="285750" indent="-285750">
              <a:buFont typeface="Arial" panose="020B0604020202020204" pitchFamily="34" charset="0"/>
              <a:buChar char="•"/>
              <a:defRPr/>
            </a:pPr>
            <a:endParaRPr lang="en-US" sz="1100">
              <a:solidFill>
                <a:schemeClr val="bg1"/>
              </a:solidFill>
            </a:endParaRPr>
          </a:p>
          <a:p>
            <a:pPr marL="342900" indent="-342900">
              <a:buFont typeface="Arial" panose="020B0604020202020204" pitchFamily="34" charset="0"/>
              <a:buChar char="•"/>
              <a:defRPr/>
            </a:pPr>
            <a:r>
              <a:rPr lang="en-US" sz="1100">
                <a:solidFill>
                  <a:schemeClr val="bg1"/>
                </a:solidFill>
              </a:rPr>
              <a:t>What is one way you can practice trauma-informed care when you are coordinating care for a child, youth, or young adult with medical complexity?</a:t>
            </a:r>
          </a:p>
          <a:p>
            <a:pPr marL="800100" lvl="1" indent="-342900">
              <a:buFont typeface="Arial" panose="020B0604020202020204" pitchFamily="34" charset="0"/>
              <a:buChar char="•"/>
              <a:defRPr/>
            </a:pPr>
            <a:r>
              <a:rPr lang="en-US" sz="1100" b="1">
                <a:solidFill>
                  <a:schemeClr val="bg1"/>
                </a:solidFill>
              </a:rPr>
              <a:t>One way to practice trauma-informed care is to build and maintain trusting and healing environments by creating spaces and encounters that are characterized by compassion and safety.</a:t>
            </a:r>
          </a:p>
          <a:p>
            <a:pPr marL="800100" lvl="1" indent="-342900">
              <a:buFont typeface="Arial" panose="020B0604020202020204" pitchFamily="34" charset="0"/>
              <a:buChar char="•"/>
              <a:defRPr/>
            </a:pPr>
            <a:endParaRPr lang="en-US" sz="1100">
              <a:solidFill>
                <a:schemeClr val="bg1"/>
              </a:solidFill>
            </a:endParaRPr>
          </a:p>
        </p:txBody>
      </p:sp>
      <p:sp>
        <p:nvSpPr>
          <p:cNvPr id="3" name="Slide Number Placeholder 2">
            <a:extLst>
              <a:ext uri="{FF2B5EF4-FFF2-40B4-BE49-F238E27FC236}">
                <a16:creationId xmlns:a16="http://schemas.microsoft.com/office/drawing/2014/main" id="{5081AF10-B1E4-1B15-4445-CC85543388F0}"/>
              </a:ext>
            </a:extLst>
          </p:cNvPr>
          <p:cNvSpPr>
            <a:spLocks noGrp="1"/>
          </p:cNvSpPr>
          <p:nvPr>
            <p:ph type="sldNum" sz="quarter" idx="12"/>
          </p:nvPr>
        </p:nvSpPr>
        <p:spPr/>
        <p:txBody>
          <a:bodyPr/>
          <a:lstStyle/>
          <a:p>
            <a:fld id="{DBB69489-DF73-4A76-950F-93D686310CE9}" type="slidenum">
              <a:rPr lang="en-US" smtClean="0"/>
              <a:t>37</a:t>
            </a:fld>
            <a:endParaRPr lang="en-US"/>
          </a:p>
        </p:txBody>
      </p:sp>
    </p:spTree>
    <p:extLst>
      <p:ext uri="{BB962C8B-B14F-4D97-AF65-F5344CB8AC3E}">
        <p14:creationId xmlns:p14="http://schemas.microsoft.com/office/powerpoint/2010/main" val="345624448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99D3AEFA-E299-ABAD-B216-33CBFF9686EA}"/>
              </a:ext>
            </a:extLst>
          </p:cNvPr>
          <p:cNvSpPr txBox="1">
            <a:spLocks/>
          </p:cNvSpPr>
          <p:nvPr/>
        </p:nvSpPr>
        <p:spPr>
          <a:xfrm>
            <a:off x="5807075" y="2355625"/>
            <a:ext cx="5607050" cy="311626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7200">
                <a:solidFill>
                  <a:schemeClr val="tx2"/>
                </a:solidFill>
              </a:rPr>
              <a:t>Family  Engagement</a:t>
            </a:r>
          </a:p>
        </p:txBody>
      </p:sp>
      <p:sp>
        <p:nvSpPr>
          <p:cNvPr id="2" name="Slide Number Placeholder 1">
            <a:extLst>
              <a:ext uri="{FF2B5EF4-FFF2-40B4-BE49-F238E27FC236}">
                <a16:creationId xmlns:a16="http://schemas.microsoft.com/office/drawing/2014/main" id="{682F024A-0EBB-85B0-E45C-F58D86178917}"/>
              </a:ext>
            </a:extLst>
          </p:cNvPr>
          <p:cNvSpPr>
            <a:spLocks noGrp="1"/>
          </p:cNvSpPr>
          <p:nvPr>
            <p:ph type="sldNum" sz="quarter" idx="12"/>
          </p:nvPr>
        </p:nvSpPr>
        <p:spPr/>
        <p:txBody>
          <a:bodyPr/>
          <a:lstStyle/>
          <a:p>
            <a:fld id="{DBB69489-DF73-4A76-950F-93D686310CE9}" type="slidenum">
              <a:rPr lang="en-US" smtClean="0"/>
              <a:t>38</a:t>
            </a:fld>
            <a:endParaRPr lang="en-US"/>
          </a:p>
        </p:txBody>
      </p:sp>
    </p:spTree>
    <p:extLst>
      <p:ext uri="{BB962C8B-B14F-4D97-AF65-F5344CB8AC3E}">
        <p14:creationId xmlns:p14="http://schemas.microsoft.com/office/powerpoint/2010/main" val="142563066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hand of two adults and a kid on top of each other">
            <a:extLst>
              <a:ext uri="{FF2B5EF4-FFF2-40B4-BE49-F238E27FC236}">
                <a16:creationId xmlns:a16="http://schemas.microsoft.com/office/drawing/2014/main" id="{4FD147E4-90A5-B75E-5134-6DDE583EB470}"/>
              </a:ext>
            </a:extLst>
          </p:cNvPr>
          <p:cNvPicPr>
            <a:picLocks noChangeAspect="1"/>
          </p:cNvPicPr>
          <p:nvPr/>
        </p:nvPicPr>
        <p:blipFill rotWithShape="1">
          <a:blip r:embed="rId3" cstate="email">
            <a:alphaModFix amt="70000"/>
            <a:extLst>
              <a:ext uri="{28A0092B-C50C-407E-A947-70E740481C1C}">
                <a14:useLocalDpi xmlns:a14="http://schemas.microsoft.com/office/drawing/2010/main"/>
              </a:ext>
            </a:extLst>
          </a:blip>
          <a:srcRect t="-1" b="-1"/>
          <a:stretch/>
        </p:blipFill>
        <p:spPr>
          <a:xfrm>
            <a:off x="6200192" y="10"/>
            <a:ext cx="5991808" cy="6857990"/>
          </a:xfrm>
          <a:prstGeom prst="rect">
            <a:avLst/>
          </a:prstGeom>
          <a:effectLst/>
        </p:spPr>
      </p:pic>
      <p:sp>
        <p:nvSpPr>
          <p:cNvPr id="2" name="Content Placeholder 1">
            <a:extLst>
              <a:ext uri="{FF2B5EF4-FFF2-40B4-BE49-F238E27FC236}">
                <a16:creationId xmlns:a16="http://schemas.microsoft.com/office/drawing/2014/main" id="{86DAC20C-18B6-EAA4-E340-F98A4B0ED51C}"/>
              </a:ext>
            </a:extLst>
          </p:cNvPr>
          <p:cNvSpPr>
            <a:spLocks noGrp="1"/>
          </p:cNvSpPr>
          <p:nvPr>
            <p:ph idx="1"/>
          </p:nvPr>
        </p:nvSpPr>
        <p:spPr>
          <a:xfrm>
            <a:off x="73090" y="1253331"/>
            <a:ext cx="5991808" cy="4351338"/>
          </a:xfrm>
        </p:spPr>
        <p:txBody>
          <a:bodyPr>
            <a:normAutofit lnSpcReduction="10000"/>
          </a:bodyPr>
          <a:lstStyle/>
          <a:p>
            <a:r>
              <a:rPr lang="en-US"/>
              <a:t>Strong </a:t>
            </a:r>
            <a:r>
              <a:rPr lang="en-US" b="1"/>
              <a:t>Family Engagement </a:t>
            </a:r>
            <a:r>
              <a:rPr lang="en-US"/>
              <a:t>happens when families have a primary and meaningful role in all decision-making that impacts a child and their family.</a:t>
            </a:r>
            <a:r>
              <a:rPr lang="en-US" baseline="30000"/>
              <a:t>1</a:t>
            </a:r>
          </a:p>
          <a:p>
            <a:pPr lvl="1"/>
            <a:r>
              <a:rPr lang="en-US"/>
              <a:t>Family engagement on the individual level is a key element of family-centered care.</a:t>
            </a:r>
            <a:r>
              <a:rPr lang="en-US" baseline="30000"/>
              <a:t>2</a:t>
            </a:r>
          </a:p>
          <a:p>
            <a:pPr lvl="1"/>
            <a:r>
              <a:rPr lang="en-US"/>
              <a:t>Active partnership between professionals and families helps ensure that the lived experience of families informs care and support services.</a:t>
            </a:r>
            <a:r>
              <a:rPr lang="en-US" baseline="30000"/>
              <a:t>2</a:t>
            </a:r>
            <a:r>
              <a:rPr lang="en-US"/>
              <a:t> </a:t>
            </a:r>
          </a:p>
        </p:txBody>
      </p:sp>
      <p:sp>
        <p:nvSpPr>
          <p:cNvPr id="4" name="Title 3">
            <a:extLst>
              <a:ext uri="{FF2B5EF4-FFF2-40B4-BE49-F238E27FC236}">
                <a16:creationId xmlns:a16="http://schemas.microsoft.com/office/drawing/2014/main" id="{F8A02873-00C4-C6DE-EA23-22A592FDE9D4}"/>
              </a:ext>
            </a:extLst>
          </p:cNvPr>
          <p:cNvSpPr>
            <a:spLocks noGrp="1"/>
          </p:cNvSpPr>
          <p:nvPr>
            <p:ph type="title"/>
          </p:nvPr>
        </p:nvSpPr>
        <p:spPr/>
        <p:txBody>
          <a:bodyPr/>
          <a:lstStyle/>
          <a:p>
            <a:r>
              <a:rPr lang="en-US"/>
              <a:t>FAMILY ENGAGEMENT: Definition</a:t>
            </a:r>
          </a:p>
        </p:txBody>
      </p:sp>
      <p:sp>
        <p:nvSpPr>
          <p:cNvPr id="5" name="Text Placeholder 4">
            <a:extLst>
              <a:ext uri="{FF2B5EF4-FFF2-40B4-BE49-F238E27FC236}">
                <a16:creationId xmlns:a16="http://schemas.microsoft.com/office/drawing/2014/main" id="{80D28910-FF04-995B-907A-E718AC99EC51}"/>
              </a:ext>
            </a:extLst>
          </p:cNvPr>
          <p:cNvSpPr>
            <a:spLocks noGrp="1"/>
          </p:cNvSpPr>
          <p:nvPr>
            <p:ph type="body" sz="quarter" idx="13"/>
          </p:nvPr>
        </p:nvSpPr>
        <p:spPr>
          <a:xfrm>
            <a:off x="334347" y="5673919"/>
            <a:ext cx="5469294" cy="682431"/>
          </a:xfrm>
        </p:spPr>
        <p:txBody>
          <a:bodyPr>
            <a:normAutofit fontScale="70000" lnSpcReduction="20000"/>
          </a:bodyPr>
          <a:lstStyle/>
          <a:p>
            <a:pPr marL="228600" indent="-228600">
              <a:lnSpc>
                <a:spcPct val="120000"/>
              </a:lnSpc>
              <a:spcBef>
                <a:spcPts val="0"/>
              </a:spcBef>
              <a:buAutoNum type="arabicPeriod"/>
            </a:pPr>
            <a:r>
              <a:rPr lang="en-US" err="1"/>
              <a:t>Youth.Gov</a:t>
            </a:r>
            <a:r>
              <a:rPr lang="en-US"/>
              <a:t>. Family Engagement: </a:t>
            </a:r>
            <a:r>
              <a:rPr lang="en-US">
                <a:hlinkClick r:id="rId4"/>
              </a:rPr>
              <a:t>https://youth.gov/youth-topics/family-engagement#:~:text=Description%20of%20Family%20Engagement&amp;text=Family%20engagement%20also%20happens%20at,the%20family's%20ideas%20of%20success</a:t>
            </a:r>
            <a:r>
              <a:rPr lang="en-US"/>
              <a:t>. </a:t>
            </a:r>
          </a:p>
          <a:p>
            <a:pPr marL="228600" indent="-228600">
              <a:lnSpc>
                <a:spcPct val="120000"/>
              </a:lnSpc>
              <a:spcBef>
                <a:spcPts val="0"/>
              </a:spcBef>
              <a:buAutoNum type="arabicPeriod"/>
            </a:pPr>
            <a:r>
              <a:rPr lang="en-US"/>
              <a:t>Boston University. Family Engagement and Children and youth with Special Health Care Needs. </a:t>
            </a:r>
            <a:r>
              <a:rPr lang="en-US">
                <a:hlinkClick r:id="rId5"/>
              </a:rPr>
              <a:t>https://ciswh.org/wp-content/uploads/2019/03/Infographic_Family_Engagement.pdf</a:t>
            </a:r>
            <a:r>
              <a:rPr lang="en-US"/>
              <a:t> </a:t>
            </a:r>
          </a:p>
        </p:txBody>
      </p:sp>
      <p:sp>
        <p:nvSpPr>
          <p:cNvPr id="3" name="Slide Number Placeholder 2">
            <a:extLst>
              <a:ext uri="{FF2B5EF4-FFF2-40B4-BE49-F238E27FC236}">
                <a16:creationId xmlns:a16="http://schemas.microsoft.com/office/drawing/2014/main" id="{74894443-71C5-8D92-3865-16AFE139DA8C}"/>
              </a:ext>
            </a:extLst>
          </p:cNvPr>
          <p:cNvSpPr>
            <a:spLocks noGrp="1"/>
          </p:cNvSpPr>
          <p:nvPr>
            <p:ph type="sldNum" sz="quarter" idx="12"/>
          </p:nvPr>
        </p:nvSpPr>
        <p:spPr/>
        <p:txBody>
          <a:bodyPr/>
          <a:lstStyle/>
          <a:p>
            <a:fld id="{DBB69489-DF73-4A76-950F-93D686310CE9}" type="slidenum">
              <a:rPr lang="en-US" smtClean="0"/>
              <a:t>39</a:t>
            </a:fld>
            <a:endParaRPr lang="en-US"/>
          </a:p>
        </p:txBody>
      </p:sp>
    </p:spTree>
    <p:extLst>
      <p:ext uri="{BB962C8B-B14F-4D97-AF65-F5344CB8AC3E}">
        <p14:creationId xmlns:p14="http://schemas.microsoft.com/office/powerpoint/2010/main" val="29640004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a:hlinkClick r:id="" action="ppaction://noaction"/>
            <a:extLst>
              <a:ext uri="{FF2B5EF4-FFF2-40B4-BE49-F238E27FC236}">
                <a16:creationId xmlns:a16="http://schemas.microsoft.com/office/drawing/2014/main" id="{46927C67-CE3C-425A-86E2-3C7AE2F73BF0}"/>
              </a:ext>
            </a:extLst>
          </p:cNvPr>
          <p:cNvSpPr/>
          <p:nvPr/>
        </p:nvSpPr>
        <p:spPr>
          <a:xfrm flipH="1">
            <a:off x="6705567" y="2268785"/>
            <a:ext cx="3527537" cy="414362"/>
          </a:xfrm>
          <a:prstGeom prst="rect">
            <a:avLst/>
          </a:prstGeom>
          <a:no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0181" tIns="30181" rIns="30181" bIns="30181" numCol="1" spcCol="1270" anchor="ctr" anchorCtr="0">
            <a:noAutofit/>
          </a:bodyPr>
          <a:lstStyle/>
          <a:p>
            <a:pPr defTabSz="711200">
              <a:lnSpc>
                <a:spcPct val="90000"/>
              </a:lnSpc>
              <a:spcBef>
                <a:spcPct val="0"/>
              </a:spcBef>
              <a:spcAft>
                <a:spcPct val="35000"/>
              </a:spcAft>
            </a:pPr>
            <a:r>
              <a:rPr lang="en-US" sz="2000">
                <a:solidFill>
                  <a:schemeClr val="tx2"/>
                </a:solidFill>
              </a:rPr>
              <a:t>Cultural Competency</a:t>
            </a:r>
          </a:p>
        </p:txBody>
      </p:sp>
      <p:sp>
        <p:nvSpPr>
          <p:cNvPr id="24" name="Rectangle 23">
            <a:hlinkClick r:id="" action="ppaction://noaction"/>
            <a:extLst>
              <a:ext uri="{FF2B5EF4-FFF2-40B4-BE49-F238E27FC236}">
                <a16:creationId xmlns:a16="http://schemas.microsoft.com/office/drawing/2014/main" id="{9D7F0587-58BF-46A7-B9B3-1860671C439D}"/>
              </a:ext>
            </a:extLst>
          </p:cNvPr>
          <p:cNvSpPr/>
          <p:nvPr/>
        </p:nvSpPr>
        <p:spPr>
          <a:xfrm flipH="1">
            <a:off x="6996802" y="2927360"/>
            <a:ext cx="3527537" cy="414362"/>
          </a:xfrm>
          <a:prstGeom prst="rect">
            <a:avLst/>
          </a:prstGeom>
          <a:no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0181" tIns="30181" rIns="30181" bIns="30181" numCol="1" spcCol="1270" anchor="ctr" anchorCtr="0">
            <a:noAutofit/>
          </a:bodyPr>
          <a:lstStyle/>
          <a:p>
            <a:pPr defTabSz="711200">
              <a:lnSpc>
                <a:spcPct val="90000"/>
              </a:lnSpc>
              <a:spcBef>
                <a:spcPct val="0"/>
              </a:spcBef>
              <a:spcAft>
                <a:spcPct val="35000"/>
              </a:spcAft>
            </a:pPr>
            <a:r>
              <a:rPr lang="en-US" sz="2000">
                <a:solidFill>
                  <a:schemeClr val="tx2"/>
                </a:solidFill>
              </a:rPr>
              <a:t>Family-Centered Care</a:t>
            </a:r>
          </a:p>
        </p:txBody>
      </p:sp>
      <p:sp>
        <p:nvSpPr>
          <p:cNvPr id="25" name="Rectangle 24">
            <a:hlinkClick r:id="" action="ppaction://noaction"/>
            <a:extLst>
              <a:ext uri="{FF2B5EF4-FFF2-40B4-BE49-F238E27FC236}">
                <a16:creationId xmlns:a16="http://schemas.microsoft.com/office/drawing/2014/main" id="{416AC5EE-CC2B-4427-A600-3608E525960E}"/>
              </a:ext>
            </a:extLst>
          </p:cNvPr>
          <p:cNvSpPr/>
          <p:nvPr/>
        </p:nvSpPr>
        <p:spPr>
          <a:xfrm flipH="1">
            <a:off x="6880920" y="4209596"/>
            <a:ext cx="3527537" cy="414362"/>
          </a:xfrm>
          <a:prstGeom prst="rect">
            <a:avLst/>
          </a:prstGeom>
          <a:no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0181" tIns="30181" rIns="30181" bIns="30181" numCol="1" spcCol="1270" anchor="ctr" anchorCtr="0">
            <a:noAutofit/>
          </a:bodyPr>
          <a:lstStyle/>
          <a:p>
            <a:pPr defTabSz="711200">
              <a:lnSpc>
                <a:spcPct val="90000"/>
              </a:lnSpc>
              <a:spcBef>
                <a:spcPct val="0"/>
              </a:spcBef>
              <a:spcAft>
                <a:spcPct val="35000"/>
              </a:spcAft>
            </a:pPr>
            <a:r>
              <a:rPr lang="en-US" sz="2000">
                <a:solidFill>
                  <a:schemeClr val="tx2"/>
                </a:solidFill>
              </a:rPr>
              <a:t>Family Engagement</a:t>
            </a:r>
          </a:p>
        </p:txBody>
      </p:sp>
      <p:sp>
        <p:nvSpPr>
          <p:cNvPr id="26" name="Rectangle 25">
            <a:hlinkClick r:id="" action="ppaction://noaction"/>
            <a:extLst>
              <a:ext uri="{FF2B5EF4-FFF2-40B4-BE49-F238E27FC236}">
                <a16:creationId xmlns:a16="http://schemas.microsoft.com/office/drawing/2014/main" id="{F20CD59A-D98D-4984-A274-CFBBFF60F5C7}"/>
              </a:ext>
            </a:extLst>
          </p:cNvPr>
          <p:cNvSpPr/>
          <p:nvPr/>
        </p:nvSpPr>
        <p:spPr>
          <a:xfrm flipH="1">
            <a:off x="6372646" y="4861598"/>
            <a:ext cx="4035810" cy="414362"/>
          </a:xfrm>
          <a:prstGeom prst="rect">
            <a:avLst/>
          </a:prstGeom>
          <a:no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0181" tIns="30181" rIns="30181" bIns="30181" numCol="1" spcCol="1270" anchor="ctr" anchorCtr="0">
            <a:noAutofit/>
          </a:bodyPr>
          <a:lstStyle/>
          <a:p>
            <a:pPr marL="0" marR="0" lvl="0" indent="0" algn="l" defTabSz="711200" rtl="0" eaLnBrk="1" fontAlgn="auto" latinLnBrk="0" hangingPunct="1">
              <a:lnSpc>
                <a:spcPct val="90000"/>
              </a:lnSpc>
              <a:spcBef>
                <a:spcPct val="0"/>
              </a:spcBef>
              <a:spcAft>
                <a:spcPct val="35000"/>
              </a:spcAft>
              <a:buClrTx/>
              <a:buSzTx/>
              <a:buFontTx/>
              <a:buNone/>
              <a:tabLst/>
              <a:defRPr/>
            </a:pPr>
            <a:r>
              <a:rPr kumimoji="0" lang="en-US" sz="2000" b="0" i="0" u="none" strike="noStrike" kern="1200" cap="none" spc="0" normalizeH="0" baseline="0" noProof="0">
                <a:ln>
                  <a:noFill/>
                </a:ln>
                <a:solidFill>
                  <a:srgbClr val="44546A"/>
                </a:solidFill>
                <a:effectLst/>
                <a:uLnTx/>
                <a:uFillTx/>
                <a:latin typeface="Calibri" panose="020F0502020204030204"/>
                <a:ea typeface="+mn-ea"/>
                <a:cs typeface="+mn-cs"/>
              </a:rPr>
              <a:t>Putting it all in Practice – A Case Study</a:t>
            </a:r>
          </a:p>
        </p:txBody>
      </p:sp>
      <p:sp>
        <p:nvSpPr>
          <p:cNvPr id="35" name="Freeform 9">
            <a:hlinkClick r:id="" action="ppaction://noaction"/>
            <a:extLst>
              <a:ext uri="{FF2B5EF4-FFF2-40B4-BE49-F238E27FC236}">
                <a16:creationId xmlns:a16="http://schemas.microsoft.com/office/drawing/2014/main" id="{014D6E12-C585-450C-A343-37D6BD269038}"/>
              </a:ext>
            </a:extLst>
          </p:cNvPr>
          <p:cNvSpPr>
            <a:spLocks/>
          </p:cNvSpPr>
          <p:nvPr/>
        </p:nvSpPr>
        <p:spPr bwMode="auto">
          <a:xfrm rot="16627444">
            <a:off x="6134814" y="2745438"/>
            <a:ext cx="747335" cy="635145"/>
          </a:xfrm>
          <a:prstGeom prst="hexagon">
            <a:avLst/>
          </a:prstGeom>
          <a:solidFill>
            <a:schemeClr val="tx2"/>
          </a:solidFill>
          <a:ln w="57150">
            <a:noFill/>
          </a:ln>
          <a:effectLst/>
        </p:spPr>
        <p:txBody>
          <a:bodyPr vert="horz" wrap="square" lIns="45601" tIns="22800" rIns="45601" bIns="22800" numCol="1" anchor="t" anchorCtr="0" compatLnSpc="1">
            <a:prstTxWarp prst="textNoShape">
              <a:avLst/>
            </a:prstTxWarp>
          </a:bodyPr>
          <a:lstStyle/>
          <a:p>
            <a:endParaRPr lang="en-US" sz="898"/>
          </a:p>
        </p:txBody>
      </p:sp>
      <p:sp>
        <p:nvSpPr>
          <p:cNvPr id="36" name="Freeform 9">
            <a:hlinkClick r:id="" action="ppaction://noaction"/>
            <a:extLst>
              <a:ext uri="{FF2B5EF4-FFF2-40B4-BE49-F238E27FC236}">
                <a16:creationId xmlns:a16="http://schemas.microsoft.com/office/drawing/2014/main" id="{85D04F23-AD86-473D-8230-76CC45BB307A}"/>
              </a:ext>
            </a:extLst>
          </p:cNvPr>
          <p:cNvSpPr>
            <a:spLocks/>
          </p:cNvSpPr>
          <p:nvPr/>
        </p:nvSpPr>
        <p:spPr bwMode="auto">
          <a:xfrm rot="16627444">
            <a:off x="5970437" y="4060643"/>
            <a:ext cx="747335" cy="635145"/>
          </a:xfrm>
          <a:prstGeom prst="hexagon">
            <a:avLst/>
          </a:prstGeom>
          <a:solidFill>
            <a:srgbClr val="5793CA"/>
          </a:solidFill>
          <a:ln w="57150">
            <a:noFill/>
          </a:ln>
          <a:effectLst/>
        </p:spPr>
        <p:txBody>
          <a:bodyPr vert="horz" wrap="square" lIns="45601" tIns="22800" rIns="45601" bIns="22800" numCol="1" anchor="t" anchorCtr="0" compatLnSpc="1">
            <a:prstTxWarp prst="textNoShape">
              <a:avLst/>
            </a:prstTxWarp>
          </a:bodyPr>
          <a:lstStyle/>
          <a:p>
            <a:endParaRPr lang="en-US" sz="898"/>
          </a:p>
        </p:txBody>
      </p:sp>
      <p:sp>
        <p:nvSpPr>
          <p:cNvPr id="38" name="Freeform 9">
            <a:hlinkClick r:id="" action="ppaction://noaction"/>
            <a:extLst>
              <a:ext uri="{FF2B5EF4-FFF2-40B4-BE49-F238E27FC236}">
                <a16:creationId xmlns:a16="http://schemas.microsoft.com/office/drawing/2014/main" id="{66B632AC-7091-4EF8-8F62-55A75FA289F6}"/>
              </a:ext>
            </a:extLst>
          </p:cNvPr>
          <p:cNvSpPr>
            <a:spLocks/>
          </p:cNvSpPr>
          <p:nvPr/>
        </p:nvSpPr>
        <p:spPr bwMode="auto">
          <a:xfrm rot="5827444">
            <a:off x="5524593" y="4672795"/>
            <a:ext cx="747335" cy="635145"/>
          </a:xfrm>
          <a:prstGeom prst="hexagon">
            <a:avLst/>
          </a:prstGeom>
          <a:solidFill>
            <a:srgbClr val="AFABAB"/>
          </a:solidFill>
          <a:ln w="57150">
            <a:noFill/>
          </a:ln>
          <a:effectLst/>
        </p:spPr>
        <p:txBody>
          <a:bodyPr vert="horz" wrap="square" lIns="45601" tIns="22800" rIns="45601" bIns="22800" numCol="1" anchor="t" anchorCtr="0" compatLnSpc="1">
            <a:prstTxWarp prst="textNoShape">
              <a:avLst/>
            </a:prstTxWarp>
          </a:bodyPr>
          <a:lstStyle/>
          <a:p>
            <a:endParaRPr lang="en-US" sz="898"/>
          </a:p>
        </p:txBody>
      </p:sp>
      <p:sp>
        <p:nvSpPr>
          <p:cNvPr id="39" name="Freeform 9">
            <a:hlinkClick r:id="" action="ppaction://noaction"/>
            <a:extLst>
              <a:ext uri="{FF2B5EF4-FFF2-40B4-BE49-F238E27FC236}">
                <a16:creationId xmlns:a16="http://schemas.microsoft.com/office/drawing/2014/main" id="{60649943-767E-41A4-8D2A-1A89A61B5C94}"/>
              </a:ext>
            </a:extLst>
          </p:cNvPr>
          <p:cNvSpPr>
            <a:spLocks/>
          </p:cNvSpPr>
          <p:nvPr/>
        </p:nvSpPr>
        <p:spPr bwMode="auto">
          <a:xfrm rot="5827444">
            <a:off x="5688970" y="3357589"/>
            <a:ext cx="747335" cy="635145"/>
          </a:xfrm>
          <a:prstGeom prst="hexagon">
            <a:avLst/>
          </a:prstGeom>
          <a:solidFill>
            <a:srgbClr val="FF6D6D"/>
          </a:solidFill>
          <a:ln w="57150">
            <a:noFill/>
          </a:ln>
          <a:effectLst/>
        </p:spPr>
        <p:txBody>
          <a:bodyPr vert="horz" wrap="square" lIns="45601" tIns="22800" rIns="45601" bIns="22800" numCol="1" anchor="t" anchorCtr="0" compatLnSpc="1">
            <a:prstTxWarp prst="textNoShape">
              <a:avLst/>
            </a:prstTxWarp>
          </a:bodyPr>
          <a:lstStyle/>
          <a:p>
            <a:endParaRPr lang="en-US" sz="898"/>
          </a:p>
        </p:txBody>
      </p:sp>
      <p:sp>
        <p:nvSpPr>
          <p:cNvPr id="42" name="Freeform 9">
            <a:extLst>
              <a:ext uri="{FF2B5EF4-FFF2-40B4-BE49-F238E27FC236}">
                <a16:creationId xmlns:a16="http://schemas.microsoft.com/office/drawing/2014/main" id="{50094F19-9EB9-4150-A0A4-A13C36CA8A8B}"/>
              </a:ext>
            </a:extLst>
          </p:cNvPr>
          <p:cNvSpPr>
            <a:spLocks/>
          </p:cNvSpPr>
          <p:nvPr/>
        </p:nvSpPr>
        <p:spPr bwMode="auto">
          <a:xfrm rot="5827444">
            <a:off x="5843790" y="2042382"/>
            <a:ext cx="747335" cy="635145"/>
          </a:xfrm>
          <a:prstGeom prst="hexagon">
            <a:avLst/>
          </a:prstGeom>
          <a:solidFill>
            <a:srgbClr val="EAAA00"/>
          </a:solidFill>
          <a:ln w="12700">
            <a:solidFill>
              <a:srgbClr val="EAAA00"/>
            </a:solidFill>
          </a:ln>
          <a:effectLst/>
        </p:spPr>
        <p:txBody>
          <a:bodyPr vert="horz" wrap="square" lIns="45601" tIns="22800" rIns="45601" bIns="22800" numCol="1" anchor="t" anchorCtr="0" compatLnSpc="1">
            <a:prstTxWarp prst="textNoShape">
              <a:avLst/>
            </a:prstTxWarp>
          </a:bodyPr>
          <a:lstStyle/>
          <a:p>
            <a:endParaRPr lang="en-US" sz="898"/>
          </a:p>
        </p:txBody>
      </p:sp>
      <p:sp>
        <p:nvSpPr>
          <p:cNvPr id="43" name="Freeform 9">
            <a:extLst>
              <a:ext uri="{FF2B5EF4-FFF2-40B4-BE49-F238E27FC236}">
                <a16:creationId xmlns:a16="http://schemas.microsoft.com/office/drawing/2014/main" id="{442AE5F5-45E5-409A-9067-8E789B299DA6}"/>
              </a:ext>
            </a:extLst>
          </p:cNvPr>
          <p:cNvSpPr>
            <a:spLocks/>
          </p:cNvSpPr>
          <p:nvPr/>
        </p:nvSpPr>
        <p:spPr bwMode="auto">
          <a:xfrm rot="16627444">
            <a:off x="6261672" y="1425032"/>
            <a:ext cx="747335" cy="635145"/>
          </a:xfrm>
          <a:prstGeom prst="hexagon">
            <a:avLst/>
          </a:prstGeom>
          <a:noFill/>
          <a:ln w="57150">
            <a:solidFill>
              <a:schemeClr val="bg2">
                <a:lumMod val="90000"/>
              </a:schemeClr>
            </a:solidFill>
          </a:ln>
          <a:effectLst/>
        </p:spPr>
        <p:txBody>
          <a:bodyPr vert="horz" wrap="square" lIns="45601" tIns="22800" rIns="45601" bIns="22800" numCol="1" anchor="t" anchorCtr="0" compatLnSpc="1">
            <a:prstTxWarp prst="textNoShape">
              <a:avLst/>
            </a:prstTxWarp>
          </a:bodyPr>
          <a:lstStyle/>
          <a:p>
            <a:endParaRPr lang="en-US" sz="898"/>
          </a:p>
        </p:txBody>
      </p:sp>
      <p:sp>
        <p:nvSpPr>
          <p:cNvPr id="46" name="Rectangle 45">
            <a:extLst>
              <a:ext uri="{FF2B5EF4-FFF2-40B4-BE49-F238E27FC236}">
                <a16:creationId xmlns:a16="http://schemas.microsoft.com/office/drawing/2014/main" id="{289409AB-D851-4E7B-A4F1-103CEF75B39D}"/>
              </a:ext>
            </a:extLst>
          </p:cNvPr>
          <p:cNvSpPr/>
          <p:nvPr/>
        </p:nvSpPr>
        <p:spPr>
          <a:xfrm flipH="1">
            <a:off x="7181862" y="1649802"/>
            <a:ext cx="3527537" cy="414362"/>
          </a:xfrm>
          <a:prstGeom prst="rect">
            <a:avLst/>
          </a:prstGeom>
          <a:no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0181" tIns="30181" rIns="30181" bIns="30181" numCol="1" spcCol="1270" anchor="ctr" anchorCtr="0">
            <a:noAutofit/>
          </a:bodyPr>
          <a:lstStyle/>
          <a:p>
            <a:pPr defTabSz="711200">
              <a:lnSpc>
                <a:spcPct val="90000"/>
              </a:lnSpc>
              <a:spcBef>
                <a:spcPct val="0"/>
              </a:spcBef>
              <a:spcAft>
                <a:spcPct val="35000"/>
              </a:spcAft>
            </a:pPr>
            <a:r>
              <a:rPr lang="en-US" sz="5400" b="1">
                <a:solidFill>
                  <a:schemeClr val="accent1"/>
                </a:solidFill>
                <a:latin typeface="Franklin Gothic Book" panose="020B0503020102020204" pitchFamily="34" charset="0"/>
              </a:rPr>
              <a:t>Outline</a:t>
            </a:r>
            <a:endParaRPr lang="en-US" sz="4800" b="1">
              <a:solidFill>
                <a:schemeClr val="accent1"/>
              </a:solidFill>
              <a:latin typeface="Franklin Gothic Book" panose="020B0503020102020204" pitchFamily="34" charset="0"/>
            </a:endParaRPr>
          </a:p>
        </p:txBody>
      </p:sp>
      <p:sp>
        <p:nvSpPr>
          <p:cNvPr id="14" name="Freeform 9">
            <a:hlinkClick r:id="" action="ppaction://noaction"/>
            <a:extLst>
              <a:ext uri="{FF2B5EF4-FFF2-40B4-BE49-F238E27FC236}">
                <a16:creationId xmlns:a16="http://schemas.microsoft.com/office/drawing/2014/main" id="{7A6D19B8-C46D-4E13-A353-7FC85C8D4CD4}"/>
              </a:ext>
            </a:extLst>
          </p:cNvPr>
          <p:cNvSpPr>
            <a:spLocks/>
          </p:cNvSpPr>
          <p:nvPr/>
        </p:nvSpPr>
        <p:spPr bwMode="auto">
          <a:xfrm rot="5827444">
            <a:off x="5843789" y="5396859"/>
            <a:ext cx="747335" cy="635145"/>
          </a:xfrm>
          <a:prstGeom prst="hexagon">
            <a:avLst/>
          </a:prstGeom>
          <a:solidFill>
            <a:srgbClr val="5BC28B"/>
          </a:solidFill>
          <a:ln w="57150">
            <a:solidFill>
              <a:srgbClr val="5BC28B"/>
            </a:solidFill>
          </a:ln>
          <a:effectLst/>
        </p:spPr>
        <p:txBody>
          <a:bodyPr vert="horz" wrap="square" lIns="45601" tIns="22800" rIns="45601" bIns="22800" numCol="1" anchor="t" anchorCtr="0" compatLnSpc="1">
            <a:prstTxWarp prst="textNoShape">
              <a:avLst/>
            </a:prstTxWarp>
          </a:bodyPr>
          <a:lstStyle/>
          <a:p>
            <a:endParaRPr lang="en-US" sz="898"/>
          </a:p>
        </p:txBody>
      </p:sp>
      <p:sp>
        <p:nvSpPr>
          <p:cNvPr id="2" name="Rectangle 1">
            <a:hlinkClick r:id="" action="ppaction://noaction"/>
            <a:extLst>
              <a:ext uri="{FF2B5EF4-FFF2-40B4-BE49-F238E27FC236}">
                <a16:creationId xmlns:a16="http://schemas.microsoft.com/office/drawing/2014/main" id="{E61E618B-9A55-3540-2E8B-64FBA6EFEFB6}"/>
              </a:ext>
            </a:extLst>
          </p:cNvPr>
          <p:cNvSpPr/>
          <p:nvPr/>
        </p:nvSpPr>
        <p:spPr>
          <a:xfrm flipH="1">
            <a:off x="6705567" y="5513600"/>
            <a:ext cx="3527537" cy="414362"/>
          </a:xfrm>
          <a:prstGeom prst="rect">
            <a:avLst/>
          </a:prstGeom>
          <a:no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0181" tIns="30181" rIns="30181" bIns="30181" numCol="1" spcCol="1270" anchor="ctr" anchorCtr="0">
            <a:noAutofit/>
          </a:bodyPr>
          <a:lstStyle/>
          <a:p>
            <a:pPr defTabSz="711200">
              <a:lnSpc>
                <a:spcPct val="90000"/>
              </a:lnSpc>
              <a:spcBef>
                <a:spcPct val="0"/>
              </a:spcBef>
              <a:spcAft>
                <a:spcPct val="35000"/>
              </a:spcAft>
            </a:pPr>
            <a:r>
              <a:rPr lang="en-US" sz="2000">
                <a:solidFill>
                  <a:schemeClr val="tx2"/>
                </a:solidFill>
              </a:rPr>
              <a:t>Conclusion</a:t>
            </a:r>
          </a:p>
        </p:txBody>
      </p:sp>
      <p:sp>
        <p:nvSpPr>
          <p:cNvPr id="3" name="Rectangle 2">
            <a:hlinkClick r:id="" action="ppaction://noaction"/>
            <a:extLst>
              <a:ext uri="{FF2B5EF4-FFF2-40B4-BE49-F238E27FC236}">
                <a16:creationId xmlns:a16="http://schemas.microsoft.com/office/drawing/2014/main" id="{6921363E-7245-1C41-04A3-F347107E6B18}"/>
              </a:ext>
            </a:extLst>
          </p:cNvPr>
          <p:cNvSpPr/>
          <p:nvPr/>
        </p:nvSpPr>
        <p:spPr>
          <a:xfrm flipH="1">
            <a:off x="6705566" y="3585935"/>
            <a:ext cx="3527537" cy="414362"/>
          </a:xfrm>
          <a:prstGeom prst="rect">
            <a:avLst/>
          </a:prstGeom>
          <a:no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0181" tIns="30181" rIns="30181" bIns="30181" numCol="1" spcCol="1270" anchor="ctr" anchorCtr="0">
            <a:noAutofit/>
          </a:bodyPr>
          <a:lstStyle/>
          <a:p>
            <a:pPr defTabSz="711200">
              <a:lnSpc>
                <a:spcPct val="90000"/>
              </a:lnSpc>
              <a:spcBef>
                <a:spcPct val="0"/>
              </a:spcBef>
              <a:spcAft>
                <a:spcPct val="35000"/>
              </a:spcAft>
            </a:pPr>
            <a:r>
              <a:rPr lang="en-US" sz="2000">
                <a:solidFill>
                  <a:schemeClr val="tx2"/>
                </a:solidFill>
              </a:rPr>
              <a:t>Trauma-Informed Care</a:t>
            </a:r>
          </a:p>
        </p:txBody>
      </p:sp>
      <p:sp>
        <p:nvSpPr>
          <p:cNvPr id="4" name="Slide Number Placeholder 3">
            <a:extLst>
              <a:ext uri="{FF2B5EF4-FFF2-40B4-BE49-F238E27FC236}">
                <a16:creationId xmlns:a16="http://schemas.microsoft.com/office/drawing/2014/main" id="{510E8C3B-7DEF-BF58-EAD1-7C502B89DB20}"/>
              </a:ext>
            </a:extLst>
          </p:cNvPr>
          <p:cNvSpPr>
            <a:spLocks noGrp="1"/>
          </p:cNvSpPr>
          <p:nvPr>
            <p:ph type="sldNum" sz="quarter" idx="12"/>
          </p:nvPr>
        </p:nvSpPr>
        <p:spPr/>
        <p:txBody>
          <a:bodyPr/>
          <a:lstStyle/>
          <a:p>
            <a:fld id="{DBB69489-DF73-4A76-950F-93D686310CE9}" type="slidenum">
              <a:rPr lang="en-US" smtClean="0"/>
              <a:t>4</a:t>
            </a:fld>
            <a:endParaRPr lang="en-US"/>
          </a:p>
        </p:txBody>
      </p:sp>
    </p:spTree>
    <p:extLst>
      <p:ext uri="{BB962C8B-B14F-4D97-AF65-F5344CB8AC3E}">
        <p14:creationId xmlns:p14="http://schemas.microsoft.com/office/powerpoint/2010/main" val="233732230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24C3606-07AD-752B-C2F1-9696F739A889}"/>
              </a:ext>
            </a:extLst>
          </p:cNvPr>
          <p:cNvSpPr>
            <a:spLocks noGrp="1"/>
          </p:cNvSpPr>
          <p:nvPr>
            <p:ph idx="1"/>
          </p:nvPr>
        </p:nvSpPr>
        <p:spPr>
          <a:xfrm>
            <a:off x="987490" y="1539875"/>
            <a:ext cx="10515600" cy="4351338"/>
          </a:xfrm>
        </p:spPr>
        <p:txBody>
          <a:bodyPr>
            <a:normAutofit/>
          </a:bodyPr>
          <a:lstStyle/>
          <a:p>
            <a:pPr lvl="1"/>
            <a:endParaRPr lang="en-US"/>
          </a:p>
          <a:p>
            <a:pPr lvl="1"/>
            <a:endParaRPr lang="en-US"/>
          </a:p>
          <a:p>
            <a:endParaRPr lang="en-US"/>
          </a:p>
          <a:p>
            <a:endParaRPr lang="en-US"/>
          </a:p>
        </p:txBody>
      </p:sp>
      <p:sp>
        <p:nvSpPr>
          <p:cNvPr id="4" name="Title 3">
            <a:extLst>
              <a:ext uri="{FF2B5EF4-FFF2-40B4-BE49-F238E27FC236}">
                <a16:creationId xmlns:a16="http://schemas.microsoft.com/office/drawing/2014/main" id="{11815C77-D6D5-A7FC-A963-DDC501B63ED6}"/>
              </a:ext>
            </a:extLst>
          </p:cNvPr>
          <p:cNvSpPr>
            <a:spLocks noGrp="1"/>
          </p:cNvSpPr>
          <p:nvPr>
            <p:ph type="title"/>
          </p:nvPr>
        </p:nvSpPr>
        <p:spPr/>
        <p:txBody>
          <a:bodyPr/>
          <a:lstStyle/>
          <a:p>
            <a:r>
              <a:rPr lang="en-US"/>
              <a:t>FAMILY ENGAGEMENT: A Call To Action</a:t>
            </a:r>
          </a:p>
        </p:txBody>
      </p:sp>
      <p:sp>
        <p:nvSpPr>
          <p:cNvPr id="5" name="Text Placeholder 4">
            <a:extLst>
              <a:ext uri="{FF2B5EF4-FFF2-40B4-BE49-F238E27FC236}">
                <a16:creationId xmlns:a16="http://schemas.microsoft.com/office/drawing/2014/main" id="{930419A1-7817-D49D-F0A6-AC7763F1BFFF}"/>
              </a:ext>
            </a:extLst>
          </p:cNvPr>
          <p:cNvSpPr>
            <a:spLocks noGrp="1"/>
          </p:cNvSpPr>
          <p:nvPr>
            <p:ph type="body" sz="quarter" idx="13"/>
          </p:nvPr>
        </p:nvSpPr>
        <p:spPr/>
        <p:txBody>
          <a:bodyPr>
            <a:normAutofit lnSpcReduction="10000"/>
          </a:bodyPr>
          <a:lstStyle/>
          <a:p>
            <a:r>
              <a:rPr lang="en-US"/>
              <a:t>1. Centers for Medicare &amp; Medicaid (CMS) Person &amp; Family Engagement Strategy: </a:t>
            </a:r>
            <a:r>
              <a:rPr lang="en-US">
                <a:hlinkClick r:id="rId3"/>
              </a:rPr>
              <a:t>https://www.cms.gov/medicare/quality-initiatives-patient-assessment-instruments/qualityinitiativesgeninfo/downloads/person-and-family-engagement-strategy-summary.pdf</a:t>
            </a:r>
            <a:r>
              <a:rPr lang="en-US"/>
              <a:t>. </a:t>
            </a:r>
          </a:p>
        </p:txBody>
      </p:sp>
      <p:grpSp>
        <p:nvGrpSpPr>
          <p:cNvPr id="6" name="Group 5">
            <a:extLst>
              <a:ext uri="{FF2B5EF4-FFF2-40B4-BE49-F238E27FC236}">
                <a16:creationId xmlns:a16="http://schemas.microsoft.com/office/drawing/2014/main" id="{C3F02D8B-40A2-86F8-425B-C952E504E5AE}"/>
              </a:ext>
            </a:extLst>
          </p:cNvPr>
          <p:cNvGrpSpPr/>
          <p:nvPr/>
        </p:nvGrpSpPr>
        <p:grpSpPr>
          <a:xfrm>
            <a:off x="4214603" y="2302928"/>
            <a:ext cx="3373968" cy="3373966"/>
            <a:chOff x="4682068" y="2129367"/>
            <a:chExt cx="2671234" cy="2671233"/>
          </a:xfrm>
        </p:grpSpPr>
        <p:sp>
          <p:nvSpPr>
            <p:cNvPr id="7" name="Freeform: Shape 24">
              <a:extLst>
                <a:ext uri="{FF2B5EF4-FFF2-40B4-BE49-F238E27FC236}">
                  <a16:creationId xmlns:a16="http://schemas.microsoft.com/office/drawing/2014/main" id="{358D67ED-661F-F4D2-1A90-592CC9AFA73C}"/>
                </a:ext>
              </a:extLst>
            </p:cNvPr>
            <p:cNvSpPr/>
            <p:nvPr/>
          </p:nvSpPr>
          <p:spPr>
            <a:xfrm rot="497375">
              <a:off x="4682068" y="2129367"/>
              <a:ext cx="2671233" cy="2671233"/>
            </a:xfrm>
            <a:custGeom>
              <a:avLst/>
              <a:gdLst>
                <a:gd name="connsiteX0" fmla="*/ 0 w 2671233"/>
                <a:gd name="connsiteY0" fmla="*/ 0 h 2671233"/>
                <a:gd name="connsiteX1" fmla="*/ 154712 w 2671233"/>
                <a:gd name="connsiteY1" fmla="*/ 0 h 2671233"/>
                <a:gd name="connsiteX2" fmla="*/ 154712 w 2671233"/>
                <a:gd name="connsiteY2" fmla="*/ 2516522 h 2671233"/>
                <a:gd name="connsiteX3" fmla="*/ 2671233 w 2671233"/>
                <a:gd name="connsiteY3" fmla="*/ 2516522 h 2671233"/>
                <a:gd name="connsiteX4" fmla="*/ 2671233 w 2671233"/>
                <a:gd name="connsiteY4" fmla="*/ 2671233 h 2671233"/>
                <a:gd name="connsiteX5" fmla="*/ 0 w 2671233"/>
                <a:gd name="connsiteY5" fmla="*/ 2671233 h 2671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71233" h="2671233">
                  <a:moveTo>
                    <a:pt x="0" y="0"/>
                  </a:moveTo>
                  <a:lnTo>
                    <a:pt x="154712" y="0"/>
                  </a:lnTo>
                  <a:lnTo>
                    <a:pt x="154712" y="2516522"/>
                  </a:lnTo>
                  <a:lnTo>
                    <a:pt x="2671233" y="2516522"/>
                  </a:lnTo>
                  <a:lnTo>
                    <a:pt x="2671233" y="2671233"/>
                  </a:lnTo>
                  <a:lnTo>
                    <a:pt x="0" y="267123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8" name="Rectangle 7">
              <a:extLst>
                <a:ext uri="{FF2B5EF4-FFF2-40B4-BE49-F238E27FC236}">
                  <a16:creationId xmlns:a16="http://schemas.microsoft.com/office/drawing/2014/main" id="{2DB69C4C-2731-BC35-1051-60DD71C53D20}"/>
                </a:ext>
              </a:extLst>
            </p:cNvPr>
            <p:cNvSpPr/>
            <p:nvPr/>
          </p:nvSpPr>
          <p:spPr>
            <a:xfrm rot="21228252">
              <a:off x="4731761" y="2179061"/>
              <a:ext cx="2595940" cy="259593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9" name="Freeform: Shape 26">
              <a:extLst>
                <a:ext uri="{FF2B5EF4-FFF2-40B4-BE49-F238E27FC236}">
                  <a16:creationId xmlns:a16="http://schemas.microsoft.com/office/drawing/2014/main" id="{313511BD-E208-8076-CE50-DB5B268E7809}"/>
                </a:ext>
              </a:extLst>
            </p:cNvPr>
            <p:cNvSpPr/>
            <p:nvPr/>
          </p:nvSpPr>
          <p:spPr>
            <a:xfrm rot="11297375">
              <a:off x="4682069" y="2129367"/>
              <a:ext cx="2671233" cy="2671233"/>
            </a:xfrm>
            <a:custGeom>
              <a:avLst/>
              <a:gdLst>
                <a:gd name="connsiteX0" fmla="*/ 0 w 2671233"/>
                <a:gd name="connsiteY0" fmla="*/ 0 h 2671233"/>
                <a:gd name="connsiteX1" fmla="*/ 154712 w 2671233"/>
                <a:gd name="connsiteY1" fmla="*/ 0 h 2671233"/>
                <a:gd name="connsiteX2" fmla="*/ 154712 w 2671233"/>
                <a:gd name="connsiteY2" fmla="*/ 2516522 h 2671233"/>
                <a:gd name="connsiteX3" fmla="*/ 2671233 w 2671233"/>
                <a:gd name="connsiteY3" fmla="*/ 2516522 h 2671233"/>
                <a:gd name="connsiteX4" fmla="*/ 2671233 w 2671233"/>
                <a:gd name="connsiteY4" fmla="*/ 2671233 h 2671233"/>
                <a:gd name="connsiteX5" fmla="*/ 0 w 2671233"/>
                <a:gd name="connsiteY5" fmla="*/ 2671233 h 2671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71233" h="2671233">
                  <a:moveTo>
                    <a:pt x="0" y="0"/>
                  </a:moveTo>
                  <a:lnTo>
                    <a:pt x="154712" y="0"/>
                  </a:lnTo>
                  <a:lnTo>
                    <a:pt x="154712" y="2516522"/>
                  </a:lnTo>
                  <a:lnTo>
                    <a:pt x="2671233" y="2516522"/>
                  </a:lnTo>
                  <a:lnTo>
                    <a:pt x="2671233" y="2671233"/>
                  </a:lnTo>
                  <a:lnTo>
                    <a:pt x="0" y="267123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pic>
        <p:nvPicPr>
          <p:cNvPr id="17" name="Graphic 16" descr="Clapper board outline">
            <a:extLst>
              <a:ext uri="{FF2B5EF4-FFF2-40B4-BE49-F238E27FC236}">
                <a16:creationId xmlns:a16="http://schemas.microsoft.com/office/drawing/2014/main" id="{441F00E0-EFAE-72B0-DE5E-2A95664ADAFE}"/>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4715734" y="2677885"/>
            <a:ext cx="2405791" cy="2405791"/>
          </a:xfrm>
          <a:prstGeom prst="rect">
            <a:avLst/>
          </a:prstGeom>
        </p:spPr>
      </p:pic>
      <p:sp>
        <p:nvSpPr>
          <p:cNvPr id="18" name="TextBox 17">
            <a:extLst>
              <a:ext uri="{FF2B5EF4-FFF2-40B4-BE49-F238E27FC236}">
                <a16:creationId xmlns:a16="http://schemas.microsoft.com/office/drawing/2014/main" id="{F63812F4-FFD9-ABFC-4981-45A007FCEEDF}"/>
              </a:ext>
            </a:extLst>
          </p:cNvPr>
          <p:cNvSpPr txBox="1"/>
          <p:nvPr/>
        </p:nvSpPr>
        <p:spPr>
          <a:xfrm>
            <a:off x="1467799" y="858313"/>
            <a:ext cx="8867573" cy="954107"/>
          </a:xfrm>
          <a:prstGeom prst="rect">
            <a:avLst/>
          </a:prstGeom>
          <a:noFill/>
        </p:spPr>
        <p:txBody>
          <a:bodyPr wrap="square" rtlCol="0">
            <a:spAutoFit/>
          </a:bodyPr>
          <a:lstStyle/>
          <a:p>
            <a:pPr algn="ctr"/>
            <a:r>
              <a:rPr lang="en-US" sz="2800">
                <a:solidFill>
                  <a:schemeClr val="tx2"/>
                </a:solidFill>
              </a:rPr>
              <a:t>The Centers for Medicare &amp; Medicaid Services (CMS) has published their Person &amp; Family Engagement Strategy to:</a:t>
            </a:r>
            <a:r>
              <a:rPr lang="en-US" sz="2800" baseline="30000">
                <a:solidFill>
                  <a:schemeClr val="tx2"/>
                </a:solidFill>
              </a:rPr>
              <a:t>1</a:t>
            </a:r>
          </a:p>
        </p:txBody>
      </p:sp>
      <p:sp>
        <p:nvSpPr>
          <p:cNvPr id="19" name="TextBox 18">
            <a:extLst>
              <a:ext uri="{FF2B5EF4-FFF2-40B4-BE49-F238E27FC236}">
                <a16:creationId xmlns:a16="http://schemas.microsoft.com/office/drawing/2014/main" id="{87CE9864-CF39-7665-A80D-63D3C4DBB7DA}"/>
              </a:ext>
            </a:extLst>
          </p:cNvPr>
          <p:cNvSpPr txBox="1"/>
          <p:nvPr/>
        </p:nvSpPr>
        <p:spPr>
          <a:xfrm>
            <a:off x="1467802" y="2867980"/>
            <a:ext cx="2194428" cy="523220"/>
          </a:xfrm>
          <a:prstGeom prst="rect">
            <a:avLst/>
          </a:prstGeom>
          <a:noFill/>
        </p:spPr>
        <p:txBody>
          <a:bodyPr wrap="square" rtlCol="0">
            <a:spAutoFit/>
          </a:bodyPr>
          <a:lstStyle/>
          <a:p>
            <a:pPr marR="0" lvl="0" indent="0" fontAlgn="auto">
              <a:lnSpc>
                <a:spcPct val="100000"/>
              </a:lnSpc>
              <a:spcBef>
                <a:spcPts val="0"/>
              </a:spcBef>
              <a:spcAft>
                <a:spcPts val="0"/>
              </a:spcAft>
              <a:buClrTx/>
              <a:buSzTx/>
              <a:buFontTx/>
              <a:buNone/>
              <a:tabLst/>
              <a:defRPr/>
            </a:pPr>
            <a:r>
              <a:rPr lang="en-US" sz="1400">
                <a:solidFill>
                  <a:schemeClr val="tx2"/>
                </a:solidFill>
                <a:ea typeface="Lato Light" panose="020F0502020204030203" pitchFamily="34" charset="0"/>
                <a:cs typeface="Lato Light" panose="020F0502020204030203" pitchFamily="34" charset="0"/>
              </a:rPr>
              <a:t>Enhance person and family engagement</a:t>
            </a:r>
            <a:endParaRPr lang="en-GB" sz="1400">
              <a:solidFill>
                <a:schemeClr val="tx2"/>
              </a:solidFill>
              <a:ea typeface="Lato Light" panose="020F0502020204030203" pitchFamily="34" charset="0"/>
              <a:cs typeface="Lato Light" panose="020F0502020204030203" pitchFamily="34" charset="0"/>
            </a:endParaRPr>
          </a:p>
        </p:txBody>
      </p:sp>
      <p:sp>
        <p:nvSpPr>
          <p:cNvPr id="20" name="TextBox 19">
            <a:extLst>
              <a:ext uri="{FF2B5EF4-FFF2-40B4-BE49-F238E27FC236}">
                <a16:creationId xmlns:a16="http://schemas.microsoft.com/office/drawing/2014/main" id="{A7ED1366-C278-BC24-DAA1-D10F70E6EDEE}"/>
              </a:ext>
            </a:extLst>
          </p:cNvPr>
          <p:cNvSpPr txBox="1"/>
          <p:nvPr/>
        </p:nvSpPr>
        <p:spPr>
          <a:xfrm>
            <a:off x="461162" y="2595435"/>
            <a:ext cx="1432100" cy="1015663"/>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a:ln>
                  <a:noFill/>
                </a:ln>
                <a:solidFill>
                  <a:schemeClr val="tx2">
                    <a:lumMod val="40000"/>
                    <a:lumOff val="60000"/>
                  </a:schemeClr>
                </a:solidFill>
                <a:effectLst/>
                <a:uLnTx/>
                <a:uFillTx/>
                <a:latin typeface="+mj-lt"/>
                <a:ea typeface="+mn-ea"/>
                <a:cs typeface="+mn-cs"/>
              </a:rPr>
              <a:t>01</a:t>
            </a:r>
            <a:endParaRPr kumimoji="0" lang="en-GB" sz="6000" b="1" i="0" u="none" strike="noStrike" kern="1200" cap="none" spc="0" normalizeH="0" baseline="0" noProof="0">
              <a:ln>
                <a:noFill/>
              </a:ln>
              <a:solidFill>
                <a:schemeClr val="tx2">
                  <a:lumMod val="40000"/>
                  <a:lumOff val="60000"/>
                </a:schemeClr>
              </a:solidFill>
              <a:effectLst/>
              <a:uLnTx/>
              <a:uFillTx/>
              <a:latin typeface="+mj-lt"/>
              <a:ea typeface="Noto Sans" panose="020B0502040504020204" pitchFamily="34"/>
              <a:cs typeface="Noto Sans" panose="020B0502040504020204" pitchFamily="34"/>
            </a:endParaRPr>
          </a:p>
        </p:txBody>
      </p:sp>
      <p:sp>
        <p:nvSpPr>
          <p:cNvPr id="21" name="TextBox 20">
            <a:extLst>
              <a:ext uri="{FF2B5EF4-FFF2-40B4-BE49-F238E27FC236}">
                <a16:creationId xmlns:a16="http://schemas.microsoft.com/office/drawing/2014/main" id="{788F9BEB-5D0B-58F2-C343-D5361AEA13C5}"/>
              </a:ext>
            </a:extLst>
          </p:cNvPr>
          <p:cNvSpPr txBox="1"/>
          <p:nvPr/>
        </p:nvSpPr>
        <p:spPr>
          <a:xfrm>
            <a:off x="1467853" y="4080540"/>
            <a:ext cx="2194428" cy="954107"/>
          </a:xfrm>
          <a:prstGeom prst="rect">
            <a:avLst/>
          </a:prstGeom>
          <a:noFill/>
        </p:spPr>
        <p:txBody>
          <a:bodyPr wrap="square" rtlCol="0">
            <a:spAutoFit/>
          </a:bodyPr>
          <a:lstStyle/>
          <a:p>
            <a:pPr marR="0" lvl="0" indent="0" fontAlgn="auto">
              <a:lnSpc>
                <a:spcPct val="100000"/>
              </a:lnSpc>
              <a:spcBef>
                <a:spcPts val="0"/>
              </a:spcBef>
              <a:spcAft>
                <a:spcPts val="0"/>
              </a:spcAft>
              <a:buClrTx/>
              <a:buSzTx/>
              <a:buFontTx/>
              <a:buNone/>
              <a:tabLst/>
              <a:defRPr/>
            </a:pPr>
            <a:r>
              <a:rPr lang="en-US" sz="1400">
                <a:solidFill>
                  <a:schemeClr val="tx2"/>
                </a:solidFill>
                <a:ea typeface="Lato Light" panose="020F0502020204030203" pitchFamily="34" charset="0"/>
                <a:cs typeface="Lato Light" panose="020F0502020204030203" pitchFamily="34" charset="0"/>
              </a:rPr>
              <a:t>Establish definitions and consistency to help people [and families] engage in their healthcare</a:t>
            </a:r>
            <a:endParaRPr lang="en-GB" sz="1400">
              <a:solidFill>
                <a:schemeClr val="tx2"/>
              </a:solidFill>
              <a:ea typeface="Lato Light" panose="020F0502020204030203" pitchFamily="34" charset="0"/>
              <a:cs typeface="Lato Light" panose="020F0502020204030203" pitchFamily="34" charset="0"/>
            </a:endParaRPr>
          </a:p>
        </p:txBody>
      </p:sp>
      <p:sp>
        <p:nvSpPr>
          <p:cNvPr id="22" name="TextBox 21">
            <a:extLst>
              <a:ext uri="{FF2B5EF4-FFF2-40B4-BE49-F238E27FC236}">
                <a16:creationId xmlns:a16="http://schemas.microsoft.com/office/drawing/2014/main" id="{A0E700BA-E1BB-C84B-A9E9-74AFED4713F3}"/>
              </a:ext>
            </a:extLst>
          </p:cNvPr>
          <p:cNvSpPr txBox="1"/>
          <p:nvPr/>
        </p:nvSpPr>
        <p:spPr>
          <a:xfrm>
            <a:off x="449374" y="3977070"/>
            <a:ext cx="1432100" cy="1015663"/>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a:ln>
                  <a:noFill/>
                </a:ln>
                <a:solidFill>
                  <a:schemeClr val="accent4"/>
                </a:solidFill>
                <a:effectLst/>
                <a:uLnTx/>
                <a:uFillTx/>
                <a:latin typeface="+mj-lt"/>
                <a:ea typeface="+mn-ea"/>
                <a:cs typeface="+mn-cs"/>
              </a:rPr>
              <a:t>02</a:t>
            </a:r>
            <a:endParaRPr kumimoji="0" lang="en-GB" sz="6000" b="1" i="0" u="none" strike="noStrike" kern="1200" cap="none" spc="0" normalizeH="0" baseline="0" noProof="0">
              <a:ln>
                <a:noFill/>
              </a:ln>
              <a:solidFill>
                <a:schemeClr val="accent4"/>
              </a:solidFill>
              <a:effectLst/>
              <a:uLnTx/>
              <a:uFillTx/>
              <a:latin typeface="+mj-lt"/>
              <a:ea typeface="Noto Sans" panose="020B0502040504020204" pitchFamily="34"/>
              <a:cs typeface="Noto Sans" panose="020B0502040504020204" pitchFamily="34"/>
            </a:endParaRPr>
          </a:p>
        </p:txBody>
      </p:sp>
      <p:sp>
        <p:nvSpPr>
          <p:cNvPr id="23" name="TextBox 22">
            <a:extLst>
              <a:ext uri="{FF2B5EF4-FFF2-40B4-BE49-F238E27FC236}">
                <a16:creationId xmlns:a16="http://schemas.microsoft.com/office/drawing/2014/main" id="{B33D226A-CC87-A7D0-5C99-18D1A7D0C46E}"/>
              </a:ext>
            </a:extLst>
          </p:cNvPr>
          <p:cNvSpPr txBox="1"/>
          <p:nvPr/>
        </p:nvSpPr>
        <p:spPr>
          <a:xfrm>
            <a:off x="9238158" y="2437092"/>
            <a:ext cx="2653845" cy="1384995"/>
          </a:xfrm>
          <a:prstGeom prst="rect">
            <a:avLst/>
          </a:prstGeom>
          <a:noFill/>
        </p:spPr>
        <p:txBody>
          <a:bodyPr wrap="square" rtlCol="0">
            <a:spAutoFit/>
          </a:bodyPr>
          <a:lstStyle/>
          <a:p>
            <a:pPr>
              <a:defRPr/>
            </a:pPr>
            <a:r>
              <a:rPr lang="en-US" sz="1400">
                <a:solidFill>
                  <a:schemeClr val="tx2"/>
                </a:solidFill>
                <a:ea typeface="Lato Light" panose="020F0502020204030203" pitchFamily="34" charset="0"/>
                <a:cs typeface="Lato Light" panose="020F0502020204030203" pitchFamily="34" charset="0"/>
              </a:rPr>
              <a:t>Serve as a guide to support meaningful, intentional application of person and family engagement principles to all policies and programs addressing health and wellbeing</a:t>
            </a:r>
            <a:endParaRPr lang="en-GB" sz="1400">
              <a:solidFill>
                <a:schemeClr val="tx2"/>
              </a:solidFill>
              <a:ea typeface="Lato Light" panose="020F0502020204030203" pitchFamily="34" charset="0"/>
              <a:cs typeface="Lato Light" panose="020F0502020204030203" pitchFamily="34" charset="0"/>
            </a:endParaRPr>
          </a:p>
        </p:txBody>
      </p:sp>
      <p:sp>
        <p:nvSpPr>
          <p:cNvPr id="24" name="TextBox 23">
            <a:extLst>
              <a:ext uri="{FF2B5EF4-FFF2-40B4-BE49-F238E27FC236}">
                <a16:creationId xmlns:a16="http://schemas.microsoft.com/office/drawing/2014/main" id="{5BE9B946-C8B4-575D-2B20-E77F6C2DBDEC}"/>
              </a:ext>
            </a:extLst>
          </p:cNvPr>
          <p:cNvSpPr txBox="1"/>
          <p:nvPr/>
        </p:nvSpPr>
        <p:spPr>
          <a:xfrm>
            <a:off x="8203082" y="2624700"/>
            <a:ext cx="1432100" cy="1015663"/>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a:ln>
                  <a:noFill/>
                </a:ln>
                <a:solidFill>
                  <a:schemeClr val="accent1"/>
                </a:solidFill>
                <a:effectLst/>
                <a:uLnTx/>
                <a:uFillTx/>
                <a:latin typeface="+mj-lt"/>
                <a:ea typeface="+mn-ea"/>
                <a:cs typeface="+mn-cs"/>
              </a:rPr>
              <a:t>0</a:t>
            </a:r>
            <a:r>
              <a:rPr kumimoji="0" lang="ru-RU" sz="6000" b="1" i="0" u="none" strike="noStrike" kern="1200" cap="none" spc="0" normalizeH="0" baseline="0" noProof="0">
                <a:ln>
                  <a:noFill/>
                </a:ln>
                <a:solidFill>
                  <a:schemeClr val="accent1"/>
                </a:solidFill>
                <a:effectLst/>
                <a:uLnTx/>
                <a:uFillTx/>
                <a:latin typeface="+mj-lt"/>
                <a:ea typeface="+mn-ea"/>
                <a:cs typeface="+mn-cs"/>
              </a:rPr>
              <a:t>3</a:t>
            </a:r>
            <a:endParaRPr kumimoji="0" lang="en-GB" sz="6000" b="1" i="0" u="none" strike="noStrike" kern="1200" cap="none" spc="0" normalizeH="0" baseline="0" noProof="0">
              <a:ln>
                <a:noFill/>
              </a:ln>
              <a:solidFill>
                <a:schemeClr val="accent1"/>
              </a:solidFill>
              <a:effectLst/>
              <a:uLnTx/>
              <a:uFillTx/>
              <a:latin typeface="+mj-lt"/>
              <a:ea typeface="Noto Sans" panose="020B0502040504020204" pitchFamily="34"/>
              <a:cs typeface="Noto Sans" panose="020B0502040504020204" pitchFamily="34"/>
            </a:endParaRPr>
          </a:p>
        </p:txBody>
      </p:sp>
      <p:sp>
        <p:nvSpPr>
          <p:cNvPr id="25" name="TextBox 24">
            <a:extLst>
              <a:ext uri="{FF2B5EF4-FFF2-40B4-BE49-F238E27FC236}">
                <a16:creationId xmlns:a16="http://schemas.microsoft.com/office/drawing/2014/main" id="{6C03BC78-44B6-3306-D5DB-83FE4C223757}"/>
              </a:ext>
            </a:extLst>
          </p:cNvPr>
          <p:cNvSpPr txBox="1"/>
          <p:nvPr/>
        </p:nvSpPr>
        <p:spPr>
          <a:xfrm>
            <a:off x="9238158" y="4109665"/>
            <a:ext cx="1966352" cy="954107"/>
          </a:xfrm>
          <a:prstGeom prst="rect">
            <a:avLst/>
          </a:prstGeom>
          <a:noFill/>
        </p:spPr>
        <p:txBody>
          <a:bodyPr wrap="square" rtlCol="0">
            <a:spAutoFit/>
          </a:bodyPr>
          <a:lstStyle/>
          <a:p>
            <a:pPr>
              <a:defRPr/>
            </a:pPr>
            <a:r>
              <a:rPr lang="en-US" sz="1400">
                <a:solidFill>
                  <a:schemeClr val="tx2"/>
                </a:solidFill>
                <a:ea typeface="Lato Light" panose="020F0502020204030203" pitchFamily="34" charset="0"/>
                <a:cs typeface="Lato Light" panose="020F0502020204030203" pitchFamily="34" charset="0"/>
              </a:rPr>
              <a:t>Create a foundation for expanding awareness and enhance person and family engagement </a:t>
            </a:r>
            <a:endParaRPr lang="en-GB" sz="1400">
              <a:solidFill>
                <a:schemeClr val="tx2"/>
              </a:solidFill>
              <a:ea typeface="Lato Light" panose="020F0502020204030203" pitchFamily="34" charset="0"/>
              <a:cs typeface="Lato Light" panose="020F0502020204030203" pitchFamily="34" charset="0"/>
            </a:endParaRPr>
          </a:p>
        </p:txBody>
      </p:sp>
      <p:sp>
        <p:nvSpPr>
          <p:cNvPr id="26" name="TextBox 25">
            <a:extLst>
              <a:ext uri="{FF2B5EF4-FFF2-40B4-BE49-F238E27FC236}">
                <a16:creationId xmlns:a16="http://schemas.microsoft.com/office/drawing/2014/main" id="{B2FBFBB6-6453-432C-7E38-AD2EC460464D}"/>
              </a:ext>
            </a:extLst>
          </p:cNvPr>
          <p:cNvSpPr txBox="1"/>
          <p:nvPr/>
        </p:nvSpPr>
        <p:spPr>
          <a:xfrm>
            <a:off x="8203082" y="4078888"/>
            <a:ext cx="1432100" cy="1015663"/>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a:ln>
                  <a:noFill/>
                </a:ln>
                <a:solidFill>
                  <a:schemeClr val="accent6"/>
                </a:solidFill>
                <a:effectLst/>
                <a:uLnTx/>
                <a:uFillTx/>
                <a:latin typeface="+mj-lt"/>
                <a:ea typeface="+mn-ea"/>
                <a:cs typeface="+mn-cs"/>
              </a:rPr>
              <a:t>0</a:t>
            </a:r>
            <a:r>
              <a:rPr kumimoji="0" lang="ru-RU" sz="6000" b="1" i="0" u="none" strike="noStrike" kern="1200" cap="none" spc="0" normalizeH="0" baseline="0" noProof="0">
                <a:ln>
                  <a:noFill/>
                </a:ln>
                <a:solidFill>
                  <a:schemeClr val="accent6"/>
                </a:solidFill>
                <a:effectLst/>
                <a:uLnTx/>
                <a:uFillTx/>
                <a:latin typeface="+mj-lt"/>
                <a:ea typeface="+mn-ea"/>
                <a:cs typeface="+mn-cs"/>
              </a:rPr>
              <a:t>4</a:t>
            </a:r>
            <a:endParaRPr kumimoji="0" lang="en-GB" sz="6000" b="1" i="0" u="none" strike="noStrike" kern="1200" cap="none" spc="0" normalizeH="0" baseline="0" noProof="0">
              <a:ln>
                <a:noFill/>
              </a:ln>
              <a:solidFill>
                <a:schemeClr val="accent6"/>
              </a:solidFill>
              <a:effectLst/>
              <a:uLnTx/>
              <a:uFillTx/>
              <a:latin typeface="+mj-lt"/>
              <a:ea typeface="Noto Sans" panose="020B0502040504020204" pitchFamily="34"/>
              <a:cs typeface="Noto Sans" panose="020B0502040504020204" pitchFamily="34"/>
            </a:endParaRPr>
          </a:p>
        </p:txBody>
      </p:sp>
      <p:sp>
        <p:nvSpPr>
          <p:cNvPr id="3" name="Slide Number Placeholder 2">
            <a:extLst>
              <a:ext uri="{FF2B5EF4-FFF2-40B4-BE49-F238E27FC236}">
                <a16:creationId xmlns:a16="http://schemas.microsoft.com/office/drawing/2014/main" id="{F67F856B-8880-B697-5B22-71D27672F1CB}"/>
              </a:ext>
            </a:extLst>
          </p:cNvPr>
          <p:cNvSpPr>
            <a:spLocks noGrp="1"/>
          </p:cNvSpPr>
          <p:nvPr>
            <p:ph type="sldNum" sz="quarter" idx="12"/>
          </p:nvPr>
        </p:nvSpPr>
        <p:spPr/>
        <p:txBody>
          <a:bodyPr/>
          <a:lstStyle/>
          <a:p>
            <a:fld id="{DBB69489-DF73-4A76-950F-93D686310CE9}" type="slidenum">
              <a:rPr lang="en-US" smtClean="0"/>
              <a:t>40</a:t>
            </a:fld>
            <a:endParaRPr lang="en-US"/>
          </a:p>
        </p:txBody>
      </p:sp>
    </p:spTree>
    <p:extLst>
      <p:ext uri="{BB962C8B-B14F-4D97-AF65-F5344CB8AC3E}">
        <p14:creationId xmlns:p14="http://schemas.microsoft.com/office/powerpoint/2010/main" val="426631216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Shape">
            <a:extLst>
              <a:ext uri="{FF2B5EF4-FFF2-40B4-BE49-F238E27FC236}">
                <a16:creationId xmlns:a16="http://schemas.microsoft.com/office/drawing/2014/main" id="{D70AC878-0BF1-567B-65C5-9726BF43521E}"/>
              </a:ext>
            </a:extLst>
          </p:cNvPr>
          <p:cNvSpPr/>
          <p:nvPr/>
        </p:nvSpPr>
        <p:spPr>
          <a:xfrm>
            <a:off x="3811961" y="839189"/>
            <a:ext cx="5667433" cy="2005172"/>
          </a:xfrm>
          <a:custGeom>
            <a:avLst/>
            <a:gdLst/>
            <a:ahLst/>
            <a:cxnLst>
              <a:cxn ang="0">
                <a:pos x="wd2" y="hd2"/>
              </a:cxn>
              <a:cxn ang="5400000">
                <a:pos x="wd2" y="hd2"/>
              </a:cxn>
              <a:cxn ang="10800000">
                <a:pos x="wd2" y="hd2"/>
              </a:cxn>
              <a:cxn ang="16200000">
                <a:pos x="wd2" y="hd2"/>
              </a:cxn>
            </a:cxnLst>
            <a:rect l="0" t="0" r="r" b="b"/>
            <a:pathLst>
              <a:path w="21587" h="21600" extrusionOk="0">
                <a:moveTo>
                  <a:pt x="227" y="21600"/>
                </a:moveTo>
                <a:cubicBezTo>
                  <a:pt x="326" y="21600"/>
                  <a:pt x="411" y="21400"/>
                  <a:pt x="439" y="21161"/>
                </a:cubicBezTo>
                <a:lnTo>
                  <a:pt x="3785" y="21161"/>
                </a:lnTo>
                <a:lnTo>
                  <a:pt x="9460" y="5111"/>
                </a:lnTo>
                <a:lnTo>
                  <a:pt x="14006" y="5111"/>
                </a:lnTo>
                <a:cubicBezTo>
                  <a:pt x="14048" y="7746"/>
                  <a:pt x="14810" y="9822"/>
                  <a:pt x="15742" y="9822"/>
                </a:cubicBezTo>
                <a:cubicBezTo>
                  <a:pt x="16674" y="9822"/>
                  <a:pt x="17436" y="7746"/>
                  <a:pt x="17479" y="5111"/>
                </a:cubicBezTo>
                <a:lnTo>
                  <a:pt x="21149" y="5111"/>
                </a:lnTo>
                <a:cubicBezTo>
                  <a:pt x="21178" y="5390"/>
                  <a:pt x="21262" y="5550"/>
                  <a:pt x="21361" y="5550"/>
                </a:cubicBezTo>
                <a:cubicBezTo>
                  <a:pt x="21488" y="5550"/>
                  <a:pt x="21587" y="5270"/>
                  <a:pt x="21587" y="4911"/>
                </a:cubicBezTo>
                <a:cubicBezTo>
                  <a:pt x="21587" y="4552"/>
                  <a:pt x="21488" y="4272"/>
                  <a:pt x="21361" y="4272"/>
                </a:cubicBezTo>
                <a:cubicBezTo>
                  <a:pt x="21262" y="4272"/>
                  <a:pt x="21178" y="4472"/>
                  <a:pt x="21149" y="4711"/>
                </a:cubicBezTo>
                <a:lnTo>
                  <a:pt x="17479" y="4711"/>
                </a:lnTo>
                <a:cubicBezTo>
                  <a:pt x="17436" y="2076"/>
                  <a:pt x="16674" y="0"/>
                  <a:pt x="15742" y="0"/>
                </a:cubicBezTo>
                <a:cubicBezTo>
                  <a:pt x="14810" y="0"/>
                  <a:pt x="14048" y="2076"/>
                  <a:pt x="14006" y="4711"/>
                </a:cubicBezTo>
                <a:lnTo>
                  <a:pt x="9403" y="4711"/>
                </a:lnTo>
                <a:lnTo>
                  <a:pt x="3728" y="20762"/>
                </a:lnTo>
                <a:lnTo>
                  <a:pt x="439" y="20762"/>
                </a:lnTo>
                <a:cubicBezTo>
                  <a:pt x="410" y="20482"/>
                  <a:pt x="326" y="20322"/>
                  <a:pt x="227" y="20322"/>
                </a:cubicBezTo>
                <a:cubicBezTo>
                  <a:pt x="100" y="20322"/>
                  <a:pt x="1" y="20602"/>
                  <a:pt x="1" y="20961"/>
                </a:cubicBezTo>
                <a:cubicBezTo>
                  <a:pt x="-13" y="21281"/>
                  <a:pt x="100" y="21600"/>
                  <a:pt x="227" y="21600"/>
                </a:cubicBezTo>
                <a:close/>
                <a:moveTo>
                  <a:pt x="15756" y="9143"/>
                </a:moveTo>
                <a:cubicBezTo>
                  <a:pt x="14952" y="9143"/>
                  <a:pt x="14288" y="7346"/>
                  <a:pt x="14246" y="5071"/>
                </a:cubicBezTo>
                <a:lnTo>
                  <a:pt x="14415" y="5071"/>
                </a:lnTo>
                <a:cubicBezTo>
                  <a:pt x="14458" y="7067"/>
                  <a:pt x="15036" y="8664"/>
                  <a:pt x="15756" y="8664"/>
                </a:cubicBezTo>
                <a:cubicBezTo>
                  <a:pt x="16476" y="8664"/>
                  <a:pt x="17055" y="7067"/>
                  <a:pt x="17098" y="5071"/>
                </a:cubicBezTo>
                <a:lnTo>
                  <a:pt x="17267" y="5071"/>
                </a:lnTo>
                <a:cubicBezTo>
                  <a:pt x="17225" y="7346"/>
                  <a:pt x="16561" y="9143"/>
                  <a:pt x="15756" y="9143"/>
                </a:cubicBezTo>
                <a:close/>
                <a:moveTo>
                  <a:pt x="15756" y="599"/>
                </a:moveTo>
                <a:cubicBezTo>
                  <a:pt x="16561" y="599"/>
                  <a:pt x="17225" y="2396"/>
                  <a:pt x="17267" y="4671"/>
                </a:cubicBezTo>
                <a:lnTo>
                  <a:pt x="17098" y="4671"/>
                </a:lnTo>
                <a:cubicBezTo>
                  <a:pt x="17055" y="2675"/>
                  <a:pt x="16476" y="1078"/>
                  <a:pt x="15756" y="1078"/>
                </a:cubicBezTo>
                <a:cubicBezTo>
                  <a:pt x="15036" y="1078"/>
                  <a:pt x="14458" y="2675"/>
                  <a:pt x="14415" y="4671"/>
                </a:cubicBezTo>
                <a:lnTo>
                  <a:pt x="14246" y="4671"/>
                </a:lnTo>
                <a:cubicBezTo>
                  <a:pt x="14288" y="2396"/>
                  <a:pt x="14938" y="599"/>
                  <a:pt x="15756" y="599"/>
                </a:cubicBezTo>
                <a:close/>
              </a:path>
            </a:pathLst>
          </a:custGeom>
          <a:solidFill>
            <a:srgbClr val="5BC28B"/>
          </a:solidFill>
          <a:ln w="12700">
            <a:miter lim="400000"/>
          </a:ln>
        </p:spPr>
        <p:txBody>
          <a:bodyPr lIns="38100" tIns="38100" rIns="38100" bIns="38100" anchor="ctr"/>
          <a:lstStyle/>
          <a:p>
            <a:pPr>
              <a:defRPr sz="3000">
                <a:solidFill>
                  <a:srgbClr val="FFFFFF"/>
                </a:solidFill>
              </a:defRPr>
            </a:pPr>
            <a:endParaRPr/>
          </a:p>
        </p:txBody>
      </p:sp>
      <p:sp>
        <p:nvSpPr>
          <p:cNvPr id="7" name="Shape">
            <a:extLst>
              <a:ext uri="{FF2B5EF4-FFF2-40B4-BE49-F238E27FC236}">
                <a16:creationId xmlns:a16="http://schemas.microsoft.com/office/drawing/2014/main" id="{0279C68F-BE93-1EAA-4453-C92F51106F95}"/>
              </a:ext>
            </a:extLst>
          </p:cNvPr>
          <p:cNvSpPr/>
          <p:nvPr/>
        </p:nvSpPr>
        <p:spPr>
          <a:xfrm>
            <a:off x="3818260" y="2556444"/>
            <a:ext cx="5867258" cy="937722"/>
          </a:xfrm>
          <a:custGeom>
            <a:avLst/>
            <a:gdLst/>
            <a:ahLst/>
            <a:cxnLst>
              <a:cxn ang="0">
                <a:pos x="wd2" y="hd2"/>
              </a:cxn>
              <a:cxn ang="5400000">
                <a:pos x="wd2" y="hd2"/>
              </a:cxn>
              <a:cxn ang="10800000">
                <a:pos x="wd2" y="hd2"/>
              </a:cxn>
              <a:cxn ang="16200000">
                <a:pos x="wd2" y="hd2"/>
              </a:cxn>
            </a:cxnLst>
            <a:rect l="0" t="0" r="r" b="b"/>
            <a:pathLst>
              <a:path w="21600" h="21600" extrusionOk="0">
                <a:moveTo>
                  <a:pt x="21177" y="10074"/>
                </a:moveTo>
                <a:lnTo>
                  <a:pt x="19717" y="10074"/>
                </a:lnTo>
                <a:cubicBezTo>
                  <a:pt x="19676" y="4440"/>
                  <a:pt x="18939" y="0"/>
                  <a:pt x="18039" y="0"/>
                </a:cubicBezTo>
                <a:cubicBezTo>
                  <a:pt x="17138" y="0"/>
                  <a:pt x="16401" y="4439"/>
                  <a:pt x="16360" y="10074"/>
                </a:cubicBezTo>
                <a:lnTo>
                  <a:pt x="9565" y="10074"/>
                </a:lnTo>
                <a:lnTo>
                  <a:pt x="8010" y="19807"/>
                </a:lnTo>
                <a:lnTo>
                  <a:pt x="423" y="19807"/>
                </a:lnTo>
                <a:cubicBezTo>
                  <a:pt x="396" y="19210"/>
                  <a:pt x="314" y="18868"/>
                  <a:pt x="218" y="18868"/>
                </a:cubicBezTo>
                <a:cubicBezTo>
                  <a:pt x="96" y="18868"/>
                  <a:pt x="0" y="19466"/>
                  <a:pt x="0" y="20234"/>
                </a:cubicBezTo>
                <a:cubicBezTo>
                  <a:pt x="0" y="21002"/>
                  <a:pt x="96" y="21600"/>
                  <a:pt x="218" y="21600"/>
                </a:cubicBezTo>
                <a:cubicBezTo>
                  <a:pt x="314" y="21600"/>
                  <a:pt x="396" y="21173"/>
                  <a:pt x="423" y="20661"/>
                </a:cubicBezTo>
                <a:lnTo>
                  <a:pt x="8064" y="20661"/>
                </a:lnTo>
                <a:lnTo>
                  <a:pt x="9620" y="10928"/>
                </a:lnTo>
                <a:lnTo>
                  <a:pt x="16360" y="10928"/>
                </a:lnTo>
                <a:cubicBezTo>
                  <a:pt x="16401" y="16563"/>
                  <a:pt x="17138" y="21002"/>
                  <a:pt x="18039" y="21002"/>
                </a:cubicBezTo>
                <a:cubicBezTo>
                  <a:pt x="18939" y="21002"/>
                  <a:pt x="19676" y="16563"/>
                  <a:pt x="19717" y="10928"/>
                </a:cubicBezTo>
                <a:lnTo>
                  <a:pt x="21177" y="10928"/>
                </a:lnTo>
                <a:cubicBezTo>
                  <a:pt x="21204" y="11526"/>
                  <a:pt x="21286" y="11867"/>
                  <a:pt x="21382" y="11867"/>
                </a:cubicBezTo>
                <a:cubicBezTo>
                  <a:pt x="21504" y="11867"/>
                  <a:pt x="21600" y="11270"/>
                  <a:pt x="21600" y="10501"/>
                </a:cubicBezTo>
                <a:cubicBezTo>
                  <a:pt x="21600" y="9733"/>
                  <a:pt x="21504" y="9135"/>
                  <a:pt x="21382" y="9135"/>
                </a:cubicBezTo>
                <a:cubicBezTo>
                  <a:pt x="21286" y="9050"/>
                  <a:pt x="21204" y="9477"/>
                  <a:pt x="21177" y="10074"/>
                </a:cubicBezTo>
                <a:close/>
                <a:moveTo>
                  <a:pt x="18039" y="1366"/>
                </a:moveTo>
                <a:cubicBezTo>
                  <a:pt x="18816" y="1366"/>
                  <a:pt x="19458" y="5208"/>
                  <a:pt x="19499" y="10074"/>
                </a:cubicBezTo>
                <a:lnTo>
                  <a:pt x="19335" y="10074"/>
                </a:lnTo>
                <a:cubicBezTo>
                  <a:pt x="19294" y="5805"/>
                  <a:pt x="18735" y="2390"/>
                  <a:pt x="18039" y="2390"/>
                </a:cubicBezTo>
                <a:cubicBezTo>
                  <a:pt x="17343" y="2390"/>
                  <a:pt x="16783" y="5805"/>
                  <a:pt x="16742" y="10074"/>
                </a:cubicBezTo>
                <a:lnTo>
                  <a:pt x="16579" y="10074"/>
                </a:lnTo>
                <a:cubicBezTo>
                  <a:pt x="16620" y="5208"/>
                  <a:pt x="17261" y="1366"/>
                  <a:pt x="18039" y="1366"/>
                </a:cubicBezTo>
                <a:close/>
                <a:moveTo>
                  <a:pt x="18039" y="19636"/>
                </a:moveTo>
                <a:cubicBezTo>
                  <a:pt x="17261" y="19636"/>
                  <a:pt x="16620" y="15794"/>
                  <a:pt x="16579" y="10928"/>
                </a:cubicBezTo>
                <a:lnTo>
                  <a:pt x="16742" y="10928"/>
                </a:lnTo>
                <a:cubicBezTo>
                  <a:pt x="16783" y="15197"/>
                  <a:pt x="17343" y="18612"/>
                  <a:pt x="18039" y="18612"/>
                </a:cubicBezTo>
                <a:cubicBezTo>
                  <a:pt x="18735" y="18612"/>
                  <a:pt x="19294" y="15197"/>
                  <a:pt x="19335" y="10928"/>
                </a:cubicBezTo>
                <a:lnTo>
                  <a:pt x="19499" y="10928"/>
                </a:lnTo>
                <a:cubicBezTo>
                  <a:pt x="19458" y="15709"/>
                  <a:pt x="18816" y="19636"/>
                  <a:pt x="18039" y="19636"/>
                </a:cubicBezTo>
                <a:close/>
              </a:path>
            </a:pathLst>
          </a:custGeom>
          <a:solidFill>
            <a:srgbClr val="EAAA00"/>
          </a:solidFill>
          <a:ln w="12700">
            <a:miter lim="400000"/>
          </a:ln>
        </p:spPr>
        <p:txBody>
          <a:bodyPr lIns="38100" tIns="38100" rIns="38100" bIns="38100" anchor="ctr"/>
          <a:lstStyle/>
          <a:p>
            <a:pPr>
              <a:defRPr sz="3000">
                <a:solidFill>
                  <a:srgbClr val="FFFFFF"/>
                </a:solidFill>
              </a:defRPr>
            </a:pPr>
            <a:endParaRPr/>
          </a:p>
        </p:txBody>
      </p:sp>
      <p:sp>
        <p:nvSpPr>
          <p:cNvPr id="11" name="Shape">
            <a:extLst>
              <a:ext uri="{FF2B5EF4-FFF2-40B4-BE49-F238E27FC236}">
                <a16:creationId xmlns:a16="http://schemas.microsoft.com/office/drawing/2014/main" id="{3F0D0913-23D1-A841-FBEC-602D36AF00EB}"/>
              </a:ext>
            </a:extLst>
          </p:cNvPr>
          <p:cNvSpPr/>
          <p:nvPr/>
        </p:nvSpPr>
        <p:spPr>
          <a:xfrm>
            <a:off x="3810820" y="1799728"/>
            <a:ext cx="4440648" cy="1360259"/>
          </a:xfrm>
          <a:custGeom>
            <a:avLst/>
            <a:gdLst/>
            <a:ahLst/>
            <a:cxnLst>
              <a:cxn ang="0">
                <a:pos x="wd2" y="hd2"/>
              </a:cxn>
              <a:cxn ang="5400000">
                <a:pos x="wd2" y="hd2"/>
              </a:cxn>
              <a:cxn ang="10800000">
                <a:pos x="wd2" y="hd2"/>
              </a:cxn>
              <a:cxn ang="16200000">
                <a:pos x="wd2" y="hd2"/>
              </a:cxn>
            </a:cxnLst>
            <a:rect l="0" t="0" r="r" b="b"/>
            <a:pathLst>
              <a:path w="21584" h="21600" extrusionOk="0">
                <a:moveTo>
                  <a:pt x="272" y="21600"/>
                </a:moveTo>
                <a:cubicBezTo>
                  <a:pt x="398" y="21600"/>
                  <a:pt x="506" y="21306"/>
                  <a:pt x="542" y="20953"/>
                </a:cubicBezTo>
                <a:lnTo>
                  <a:pt x="8091" y="20953"/>
                </a:lnTo>
                <a:lnTo>
                  <a:pt x="12198" y="7534"/>
                </a:lnTo>
                <a:lnTo>
                  <a:pt x="14036" y="7534"/>
                </a:lnTo>
                <a:cubicBezTo>
                  <a:pt x="14090" y="11418"/>
                  <a:pt x="15063" y="14479"/>
                  <a:pt x="16252" y="14479"/>
                </a:cubicBezTo>
                <a:cubicBezTo>
                  <a:pt x="17441" y="14479"/>
                  <a:pt x="18413" y="11418"/>
                  <a:pt x="18467" y="7534"/>
                </a:cubicBezTo>
                <a:lnTo>
                  <a:pt x="21026" y="7534"/>
                </a:lnTo>
                <a:cubicBezTo>
                  <a:pt x="21062" y="7945"/>
                  <a:pt x="21170" y="8181"/>
                  <a:pt x="21296" y="8181"/>
                </a:cubicBezTo>
                <a:cubicBezTo>
                  <a:pt x="21458" y="8181"/>
                  <a:pt x="21584" y="7769"/>
                  <a:pt x="21584" y="7239"/>
                </a:cubicBezTo>
                <a:cubicBezTo>
                  <a:pt x="21584" y="6710"/>
                  <a:pt x="21458" y="6298"/>
                  <a:pt x="21296" y="6298"/>
                </a:cubicBezTo>
                <a:cubicBezTo>
                  <a:pt x="21170" y="6298"/>
                  <a:pt x="21062" y="6592"/>
                  <a:pt x="21026" y="6945"/>
                </a:cubicBezTo>
                <a:lnTo>
                  <a:pt x="18467" y="6945"/>
                </a:lnTo>
                <a:cubicBezTo>
                  <a:pt x="18413" y="3061"/>
                  <a:pt x="17441" y="0"/>
                  <a:pt x="16252" y="0"/>
                </a:cubicBezTo>
                <a:cubicBezTo>
                  <a:pt x="15063" y="0"/>
                  <a:pt x="14090" y="3060"/>
                  <a:pt x="14036" y="6945"/>
                </a:cubicBezTo>
                <a:lnTo>
                  <a:pt x="12144" y="6945"/>
                </a:lnTo>
                <a:lnTo>
                  <a:pt x="8037" y="20364"/>
                </a:lnTo>
                <a:lnTo>
                  <a:pt x="560" y="20364"/>
                </a:lnTo>
                <a:cubicBezTo>
                  <a:pt x="524" y="19952"/>
                  <a:pt x="416" y="19717"/>
                  <a:pt x="290" y="19717"/>
                </a:cubicBezTo>
                <a:cubicBezTo>
                  <a:pt x="128" y="19717"/>
                  <a:pt x="2" y="20129"/>
                  <a:pt x="2" y="20658"/>
                </a:cubicBezTo>
                <a:cubicBezTo>
                  <a:pt x="-16" y="21129"/>
                  <a:pt x="110" y="21600"/>
                  <a:pt x="272" y="21600"/>
                </a:cubicBezTo>
                <a:close/>
                <a:moveTo>
                  <a:pt x="16270" y="13478"/>
                </a:moveTo>
                <a:cubicBezTo>
                  <a:pt x="15243" y="13478"/>
                  <a:pt x="14396" y="10829"/>
                  <a:pt x="14342" y="7475"/>
                </a:cubicBezTo>
                <a:lnTo>
                  <a:pt x="14558" y="7475"/>
                </a:lnTo>
                <a:cubicBezTo>
                  <a:pt x="14612" y="10417"/>
                  <a:pt x="15351" y="12772"/>
                  <a:pt x="16270" y="12772"/>
                </a:cubicBezTo>
                <a:cubicBezTo>
                  <a:pt x="17188" y="12772"/>
                  <a:pt x="17927" y="10417"/>
                  <a:pt x="17981" y="7475"/>
                </a:cubicBezTo>
                <a:lnTo>
                  <a:pt x="18197" y="7475"/>
                </a:lnTo>
                <a:cubicBezTo>
                  <a:pt x="18143" y="10829"/>
                  <a:pt x="17296" y="13478"/>
                  <a:pt x="16270" y="13478"/>
                </a:cubicBezTo>
                <a:close/>
                <a:moveTo>
                  <a:pt x="16270" y="883"/>
                </a:moveTo>
                <a:cubicBezTo>
                  <a:pt x="17296" y="883"/>
                  <a:pt x="18143" y="3531"/>
                  <a:pt x="18197" y="6886"/>
                </a:cubicBezTo>
                <a:lnTo>
                  <a:pt x="17981" y="6886"/>
                </a:lnTo>
                <a:cubicBezTo>
                  <a:pt x="17927" y="3943"/>
                  <a:pt x="17188" y="1589"/>
                  <a:pt x="16270" y="1589"/>
                </a:cubicBezTo>
                <a:cubicBezTo>
                  <a:pt x="15351" y="1589"/>
                  <a:pt x="14612" y="3943"/>
                  <a:pt x="14558" y="6886"/>
                </a:cubicBezTo>
                <a:lnTo>
                  <a:pt x="14342" y="6886"/>
                </a:lnTo>
                <a:cubicBezTo>
                  <a:pt x="14396" y="3531"/>
                  <a:pt x="15225" y="883"/>
                  <a:pt x="16270" y="883"/>
                </a:cubicBezTo>
                <a:close/>
              </a:path>
            </a:pathLst>
          </a:custGeom>
          <a:solidFill>
            <a:srgbClr val="5793CA"/>
          </a:solidFill>
          <a:ln w="12700">
            <a:miter lim="400000"/>
          </a:ln>
        </p:spPr>
        <p:txBody>
          <a:bodyPr lIns="38100" tIns="38100" rIns="38100" bIns="38100" anchor="ctr"/>
          <a:lstStyle/>
          <a:p>
            <a:pPr>
              <a:defRPr sz="3000">
                <a:solidFill>
                  <a:srgbClr val="FFFFFF"/>
                </a:solidFill>
              </a:defRPr>
            </a:pPr>
            <a:endParaRPr/>
          </a:p>
        </p:txBody>
      </p:sp>
      <p:sp>
        <p:nvSpPr>
          <p:cNvPr id="14" name="TextBox 13">
            <a:extLst>
              <a:ext uri="{FF2B5EF4-FFF2-40B4-BE49-F238E27FC236}">
                <a16:creationId xmlns:a16="http://schemas.microsoft.com/office/drawing/2014/main" id="{084C40EC-89A1-9D92-CAEE-EB07F1645876}"/>
              </a:ext>
            </a:extLst>
          </p:cNvPr>
          <p:cNvSpPr txBox="1"/>
          <p:nvPr/>
        </p:nvSpPr>
        <p:spPr>
          <a:xfrm>
            <a:off x="8342236" y="2061486"/>
            <a:ext cx="3615320" cy="369332"/>
          </a:xfrm>
          <a:prstGeom prst="rect">
            <a:avLst/>
          </a:prstGeom>
          <a:noFill/>
        </p:spPr>
        <p:txBody>
          <a:bodyPr wrap="square" lIns="0" rIns="0" rtlCol="0" anchor="b">
            <a:spAutoFit/>
          </a:bodyPr>
          <a:lstStyle/>
          <a:p>
            <a:r>
              <a:rPr lang="en-US" b="1" noProof="1">
                <a:solidFill>
                  <a:schemeClr val="tx2"/>
                </a:solidFill>
              </a:rPr>
              <a:t>Promote informed decision-making</a:t>
            </a:r>
          </a:p>
        </p:txBody>
      </p:sp>
      <p:sp>
        <p:nvSpPr>
          <p:cNvPr id="15" name="TextBox 14">
            <a:extLst>
              <a:ext uri="{FF2B5EF4-FFF2-40B4-BE49-F238E27FC236}">
                <a16:creationId xmlns:a16="http://schemas.microsoft.com/office/drawing/2014/main" id="{175F690C-2822-C0BA-12D6-6073B208FFD7}"/>
              </a:ext>
            </a:extLst>
          </p:cNvPr>
          <p:cNvSpPr txBox="1"/>
          <p:nvPr/>
        </p:nvSpPr>
        <p:spPr>
          <a:xfrm>
            <a:off x="9525942" y="998749"/>
            <a:ext cx="1892267" cy="646331"/>
          </a:xfrm>
          <a:prstGeom prst="rect">
            <a:avLst/>
          </a:prstGeom>
          <a:noFill/>
        </p:spPr>
        <p:txBody>
          <a:bodyPr wrap="square" lIns="0" rIns="0" rtlCol="0" anchor="b">
            <a:spAutoFit/>
          </a:bodyPr>
          <a:lstStyle/>
          <a:p>
            <a:r>
              <a:rPr lang="en-US" b="1" noProof="1">
                <a:solidFill>
                  <a:schemeClr val="tx2"/>
                </a:solidFill>
              </a:rPr>
              <a:t>Focus on health literacy</a:t>
            </a:r>
          </a:p>
        </p:txBody>
      </p:sp>
      <p:sp>
        <p:nvSpPr>
          <p:cNvPr id="16" name="TextBox 15">
            <a:extLst>
              <a:ext uri="{FF2B5EF4-FFF2-40B4-BE49-F238E27FC236}">
                <a16:creationId xmlns:a16="http://schemas.microsoft.com/office/drawing/2014/main" id="{99A95DA3-3CE6-97E3-C9B5-4770285CC1F8}"/>
              </a:ext>
            </a:extLst>
          </p:cNvPr>
          <p:cNvSpPr txBox="1"/>
          <p:nvPr/>
        </p:nvSpPr>
        <p:spPr>
          <a:xfrm>
            <a:off x="9747622" y="2652512"/>
            <a:ext cx="2444378" cy="646331"/>
          </a:xfrm>
          <a:prstGeom prst="rect">
            <a:avLst/>
          </a:prstGeom>
          <a:noFill/>
        </p:spPr>
        <p:txBody>
          <a:bodyPr wrap="square" lIns="0" rIns="0" rtlCol="0" anchor="b">
            <a:spAutoFit/>
          </a:bodyPr>
          <a:lstStyle/>
          <a:p>
            <a:r>
              <a:rPr lang="en-US" b="1" noProof="1">
                <a:solidFill>
                  <a:schemeClr val="tx2"/>
                </a:solidFill>
              </a:rPr>
              <a:t>Encourage sharing of preferences and values</a:t>
            </a:r>
          </a:p>
        </p:txBody>
      </p:sp>
      <p:sp>
        <p:nvSpPr>
          <p:cNvPr id="4" name="Title 3">
            <a:extLst>
              <a:ext uri="{FF2B5EF4-FFF2-40B4-BE49-F238E27FC236}">
                <a16:creationId xmlns:a16="http://schemas.microsoft.com/office/drawing/2014/main" id="{48889B0F-C60D-8CEB-25D0-560053F044D5}"/>
              </a:ext>
            </a:extLst>
          </p:cNvPr>
          <p:cNvSpPr>
            <a:spLocks noGrp="1"/>
          </p:cNvSpPr>
          <p:nvPr>
            <p:ph type="title"/>
          </p:nvPr>
        </p:nvSpPr>
        <p:spPr/>
        <p:txBody>
          <a:bodyPr/>
          <a:lstStyle/>
          <a:p>
            <a:r>
              <a:rPr lang="en-US"/>
              <a:t>Family Engagement: Family as an Active and equal partner</a:t>
            </a:r>
          </a:p>
        </p:txBody>
      </p:sp>
      <p:sp>
        <p:nvSpPr>
          <p:cNvPr id="6" name="Shape">
            <a:extLst>
              <a:ext uri="{FF2B5EF4-FFF2-40B4-BE49-F238E27FC236}">
                <a16:creationId xmlns:a16="http://schemas.microsoft.com/office/drawing/2014/main" id="{18559A19-918C-799A-C3DD-4F05EAF91C88}"/>
              </a:ext>
            </a:extLst>
          </p:cNvPr>
          <p:cNvSpPr/>
          <p:nvPr/>
        </p:nvSpPr>
        <p:spPr>
          <a:xfrm>
            <a:off x="3811961" y="3994603"/>
            <a:ext cx="4266093" cy="1560409"/>
          </a:xfrm>
          <a:custGeom>
            <a:avLst/>
            <a:gdLst/>
            <a:ahLst/>
            <a:cxnLst>
              <a:cxn ang="0">
                <a:pos x="wd2" y="hd2"/>
              </a:cxn>
              <a:cxn ang="5400000">
                <a:pos x="wd2" y="hd2"/>
              </a:cxn>
              <a:cxn ang="10800000">
                <a:pos x="wd2" y="hd2"/>
              </a:cxn>
              <a:cxn ang="16200000">
                <a:pos x="wd2" y="hd2"/>
              </a:cxn>
            </a:cxnLst>
            <a:rect l="0" t="0" r="r" b="b"/>
            <a:pathLst>
              <a:path w="21600" h="21600" extrusionOk="0">
                <a:moveTo>
                  <a:pt x="7506" y="1077"/>
                </a:moveTo>
                <a:lnTo>
                  <a:pt x="12686" y="15238"/>
                </a:lnTo>
                <a:cubicBezTo>
                  <a:pt x="12686" y="15238"/>
                  <a:pt x="12686" y="15289"/>
                  <a:pt x="12686" y="15289"/>
                </a:cubicBezTo>
                <a:cubicBezTo>
                  <a:pt x="12686" y="18778"/>
                  <a:pt x="13718" y="21600"/>
                  <a:pt x="14994" y="21600"/>
                </a:cubicBezTo>
                <a:cubicBezTo>
                  <a:pt x="16233" y="21600"/>
                  <a:pt x="17246" y="18932"/>
                  <a:pt x="17303" y="15546"/>
                </a:cubicBezTo>
                <a:lnTo>
                  <a:pt x="21018" y="15546"/>
                </a:lnTo>
                <a:cubicBezTo>
                  <a:pt x="21056" y="15905"/>
                  <a:pt x="21168" y="16110"/>
                  <a:pt x="21300" y="16110"/>
                </a:cubicBezTo>
                <a:cubicBezTo>
                  <a:pt x="21469" y="16110"/>
                  <a:pt x="21600" y="15751"/>
                  <a:pt x="21600" y="15289"/>
                </a:cubicBezTo>
                <a:cubicBezTo>
                  <a:pt x="21600" y="14828"/>
                  <a:pt x="21469" y="14468"/>
                  <a:pt x="21300" y="14468"/>
                </a:cubicBezTo>
                <a:cubicBezTo>
                  <a:pt x="21168" y="14468"/>
                  <a:pt x="21056" y="14725"/>
                  <a:pt x="21018" y="15033"/>
                </a:cubicBezTo>
                <a:lnTo>
                  <a:pt x="17303" y="15033"/>
                </a:lnTo>
                <a:cubicBezTo>
                  <a:pt x="17246" y="11647"/>
                  <a:pt x="16233" y="8979"/>
                  <a:pt x="14994" y="8979"/>
                </a:cubicBezTo>
                <a:cubicBezTo>
                  <a:pt x="13812" y="8979"/>
                  <a:pt x="12836" y="11390"/>
                  <a:pt x="12705" y="14571"/>
                </a:cubicBezTo>
                <a:lnTo>
                  <a:pt x="7582" y="564"/>
                </a:lnTo>
                <a:lnTo>
                  <a:pt x="582" y="564"/>
                </a:lnTo>
                <a:cubicBezTo>
                  <a:pt x="544" y="205"/>
                  <a:pt x="432" y="0"/>
                  <a:pt x="300" y="0"/>
                </a:cubicBezTo>
                <a:cubicBezTo>
                  <a:pt x="131" y="0"/>
                  <a:pt x="0" y="359"/>
                  <a:pt x="0" y="821"/>
                </a:cubicBezTo>
                <a:cubicBezTo>
                  <a:pt x="0" y="1283"/>
                  <a:pt x="131" y="1642"/>
                  <a:pt x="300" y="1642"/>
                </a:cubicBezTo>
                <a:cubicBezTo>
                  <a:pt x="432" y="1642"/>
                  <a:pt x="544" y="1385"/>
                  <a:pt x="582" y="1077"/>
                </a:cubicBezTo>
                <a:lnTo>
                  <a:pt x="7506" y="1077"/>
                </a:lnTo>
                <a:close/>
                <a:moveTo>
                  <a:pt x="14994" y="20830"/>
                </a:moveTo>
                <a:cubicBezTo>
                  <a:pt x="13925" y="20830"/>
                  <a:pt x="13043" y="18522"/>
                  <a:pt x="12986" y="15597"/>
                </a:cubicBezTo>
                <a:lnTo>
                  <a:pt x="13211" y="15597"/>
                </a:lnTo>
                <a:cubicBezTo>
                  <a:pt x="13268" y="18163"/>
                  <a:pt x="14037" y="20215"/>
                  <a:pt x="14994" y="20215"/>
                </a:cubicBezTo>
                <a:cubicBezTo>
                  <a:pt x="15951" y="20215"/>
                  <a:pt x="16721" y="18163"/>
                  <a:pt x="16777" y="15597"/>
                </a:cubicBezTo>
                <a:lnTo>
                  <a:pt x="17002" y="15597"/>
                </a:lnTo>
                <a:cubicBezTo>
                  <a:pt x="16965" y="18470"/>
                  <a:pt x="16083" y="20830"/>
                  <a:pt x="14994" y="20830"/>
                </a:cubicBezTo>
                <a:close/>
                <a:moveTo>
                  <a:pt x="14994" y="9800"/>
                </a:moveTo>
                <a:cubicBezTo>
                  <a:pt x="16064" y="9800"/>
                  <a:pt x="16946" y="12108"/>
                  <a:pt x="17002" y="15033"/>
                </a:cubicBezTo>
                <a:lnTo>
                  <a:pt x="16777" y="15033"/>
                </a:lnTo>
                <a:cubicBezTo>
                  <a:pt x="16721" y="12467"/>
                  <a:pt x="15951" y="10415"/>
                  <a:pt x="14994" y="10415"/>
                </a:cubicBezTo>
                <a:cubicBezTo>
                  <a:pt x="14037" y="10415"/>
                  <a:pt x="13268" y="12467"/>
                  <a:pt x="13211" y="15033"/>
                </a:cubicBezTo>
                <a:lnTo>
                  <a:pt x="12986" y="15033"/>
                </a:lnTo>
                <a:cubicBezTo>
                  <a:pt x="13043" y="12160"/>
                  <a:pt x="13925" y="9800"/>
                  <a:pt x="14994" y="9800"/>
                </a:cubicBezTo>
                <a:close/>
              </a:path>
            </a:pathLst>
          </a:custGeom>
          <a:solidFill>
            <a:srgbClr val="5793CA"/>
          </a:solidFill>
          <a:ln w="12700">
            <a:miter lim="400000"/>
          </a:ln>
        </p:spPr>
        <p:txBody>
          <a:bodyPr lIns="38100" tIns="38100" rIns="38100" bIns="38100" anchor="ctr"/>
          <a:lstStyle/>
          <a:p>
            <a:pPr>
              <a:defRPr sz="3000">
                <a:solidFill>
                  <a:srgbClr val="FFFFFF"/>
                </a:solidFill>
              </a:defRPr>
            </a:pPr>
            <a:endParaRPr/>
          </a:p>
        </p:txBody>
      </p:sp>
      <p:sp>
        <p:nvSpPr>
          <p:cNvPr id="10" name="Shape">
            <a:extLst>
              <a:ext uri="{FF2B5EF4-FFF2-40B4-BE49-F238E27FC236}">
                <a16:creationId xmlns:a16="http://schemas.microsoft.com/office/drawing/2014/main" id="{F623E149-120E-F7EA-2C5D-726FB69BCC72}"/>
              </a:ext>
            </a:extLst>
          </p:cNvPr>
          <p:cNvSpPr/>
          <p:nvPr/>
        </p:nvSpPr>
        <p:spPr>
          <a:xfrm>
            <a:off x="3811961" y="4328151"/>
            <a:ext cx="5107449" cy="2057062"/>
          </a:xfrm>
          <a:custGeom>
            <a:avLst/>
            <a:gdLst/>
            <a:ahLst/>
            <a:cxnLst>
              <a:cxn ang="0">
                <a:pos x="wd2" y="hd2"/>
              </a:cxn>
              <a:cxn ang="5400000">
                <a:pos x="wd2" y="hd2"/>
              </a:cxn>
              <a:cxn ang="10800000">
                <a:pos x="wd2" y="hd2"/>
              </a:cxn>
              <a:cxn ang="16200000">
                <a:pos x="wd2" y="hd2"/>
              </a:cxn>
            </a:cxnLst>
            <a:rect l="0" t="0" r="r" b="b"/>
            <a:pathLst>
              <a:path w="21600" h="21600" extrusionOk="0">
                <a:moveTo>
                  <a:pt x="21333" y="16190"/>
                </a:moveTo>
                <a:cubicBezTo>
                  <a:pt x="21224" y="16190"/>
                  <a:pt x="21130" y="16385"/>
                  <a:pt x="21098" y="16618"/>
                </a:cubicBezTo>
                <a:lnTo>
                  <a:pt x="17070" y="16618"/>
                </a:lnTo>
                <a:cubicBezTo>
                  <a:pt x="17023" y="14050"/>
                  <a:pt x="16176" y="12026"/>
                  <a:pt x="15142" y="12026"/>
                </a:cubicBezTo>
                <a:cubicBezTo>
                  <a:pt x="14107" y="12026"/>
                  <a:pt x="13261" y="14050"/>
                  <a:pt x="13214" y="16618"/>
                </a:cubicBezTo>
                <a:lnTo>
                  <a:pt x="9781" y="16618"/>
                </a:lnTo>
                <a:lnTo>
                  <a:pt x="3260" y="428"/>
                </a:lnTo>
                <a:lnTo>
                  <a:pt x="486" y="428"/>
                </a:lnTo>
                <a:cubicBezTo>
                  <a:pt x="455" y="156"/>
                  <a:pt x="361" y="0"/>
                  <a:pt x="251" y="0"/>
                </a:cubicBezTo>
                <a:cubicBezTo>
                  <a:pt x="110" y="0"/>
                  <a:pt x="0" y="272"/>
                  <a:pt x="0" y="623"/>
                </a:cubicBezTo>
                <a:cubicBezTo>
                  <a:pt x="0" y="973"/>
                  <a:pt x="110" y="1245"/>
                  <a:pt x="251" y="1245"/>
                </a:cubicBezTo>
                <a:cubicBezTo>
                  <a:pt x="361" y="1245"/>
                  <a:pt x="455" y="1051"/>
                  <a:pt x="486" y="817"/>
                </a:cubicBezTo>
                <a:lnTo>
                  <a:pt x="3198" y="817"/>
                </a:lnTo>
                <a:lnTo>
                  <a:pt x="9718" y="17008"/>
                </a:lnTo>
                <a:lnTo>
                  <a:pt x="13230" y="17008"/>
                </a:lnTo>
                <a:cubicBezTo>
                  <a:pt x="13277" y="19576"/>
                  <a:pt x="14123" y="21600"/>
                  <a:pt x="15158" y="21600"/>
                </a:cubicBezTo>
                <a:cubicBezTo>
                  <a:pt x="16192" y="21600"/>
                  <a:pt x="17039" y="19576"/>
                  <a:pt x="17086" y="17008"/>
                </a:cubicBezTo>
                <a:lnTo>
                  <a:pt x="21114" y="17008"/>
                </a:lnTo>
                <a:cubicBezTo>
                  <a:pt x="21145" y="17280"/>
                  <a:pt x="21239" y="17436"/>
                  <a:pt x="21349" y="17436"/>
                </a:cubicBezTo>
                <a:cubicBezTo>
                  <a:pt x="21490" y="17436"/>
                  <a:pt x="21600" y="17163"/>
                  <a:pt x="21600" y="16813"/>
                </a:cubicBezTo>
                <a:cubicBezTo>
                  <a:pt x="21600" y="16502"/>
                  <a:pt x="21475" y="16190"/>
                  <a:pt x="21333" y="16190"/>
                </a:cubicBezTo>
                <a:close/>
                <a:moveTo>
                  <a:pt x="15142" y="12688"/>
                </a:moveTo>
                <a:cubicBezTo>
                  <a:pt x="16035" y="12688"/>
                  <a:pt x="16772" y="14439"/>
                  <a:pt x="16819" y="16657"/>
                </a:cubicBezTo>
                <a:lnTo>
                  <a:pt x="16631" y="16657"/>
                </a:lnTo>
                <a:cubicBezTo>
                  <a:pt x="16584" y="14711"/>
                  <a:pt x="15941" y="13155"/>
                  <a:pt x="15142" y="13155"/>
                </a:cubicBezTo>
                <a:cubicBezTo>
                  <a:pt x="14342" y="13155"/>
                  <a:pt x="13700" y="14711"/>
                  <a:pt x="13653" y="16657"/>
                </a:cubicBezTo>
                <a:lnTo>
                  <a:pt x="13465" y="16657"/>
                </a:lnTo>
                <a:cubicBezTo>
                  <a:pt x="13512" y="14439"/>
                  <a:pt x="14248" y="12688"/>
                  <a:pt x="15142" y="12688"/>
                </a:cubicBezTo>
                <a:close/>
                <a:moveTo>
                  <a:pt x="15142" y="21016"/>
                </a:moveTo>
                <a:cubicBezTo>
                  <a:pt x="14248" y="21016"/>
                  <a:pt x="13512" y="19265"/>
                  <a:pt x="13465" y="17047"/>
                </a:cubicBezTo>
                <a:lnTo>
                  <a:pt x="13653" y="17047"/>
                </a:lnTo>
                <a:cubicBezTo>
                  <a:pt x="13700" y="18992"/>
                  <a:pt x="14342" y="20549"/>
                  <a:pt x="15142" y="20549"/>
                </a:cubicBezTo>
                <a:cubicBezTo>
                  <a:pt x="15941" y="20549"/>
                  <a:pt x="16584" y="18992"/>
                  <a:pt x="16631" y="17047"/>
                </a:cubicBezTo>
                <a:lnTo>
                  <a:pt x="16819" y="17047"/>
                </a:lnTo>
                <a:cubicBezTo>
                  <a:pt x="16788" y="19226"/>
                  <a:pt x="16051" y="21016"/>
                  <a:pt x="15142" y="21016"/>
                </a:cubicBezTo>
                <a:close/>
              </a:path>
            </a:pathLst>
          </a:custGeom>
          <a:solidFill>
            <a:srgbClr val="EAAA00"/>
          </a:solidFill>
          <a:ln w="12700">
            <a:miter lim="400000"/>
          </a:ln>
        </p:spPr>
        <p:txBody>
          <a:bodyPr lIns="38100" tIns="38100" rIns="38100" bIns="38100" anchor="ctr"/>
          <a:lstStyle/>
          <a:p>
            <a:pPr>
              <a:defRPr sz="3000">
                <a:solidFill>
                  <a:srgbClr val="FFFFFF"/>
                </a:solidFill>
              </a:defRPr>
            </a:pPr>
            <a:endParaRPr/>
          </a:p>
        </p:txBody>
      </p:sp>
      <p:sp>
        <p:nvSpPr>
          <p:cNvPr id="12" name="Shape">
            <a:extLst>
              <a:ext uri="{FF2B5EF4-FFF2-40B4-BE49-F238E27FC236}">
                <a16:creationId xmlns:a16="http://schemas.microsoft.com/office/drawing/2014/main" id="{D6F09292-1185-1B21-A1C4-039FD90D41CB}"/>
              </a:ext>
            </a:extLst>
          </p:cNvPr>
          <p:cNvSpPr/>
          <p:nvPr/>
        </p:nvSpPr>
        <p:spPr>
          <a:xfrm>
            <a:off x="480650" y="2033817"/>
            <a:ext cx="3239402" cy="323940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4844" y="0"/>
                  <a:pt x="0" y="4819"/>
                  <a:pt x="0" y="10800"/>
                </a:cubicBezTo>
                <a:cubicBezTo>
                  <a:pt x="0" y="16756"/>
                  <a:pt x="4819" y="21600"/>
                  <a:pt x="10800" y="21600"/>
                </a:cubicBezTo>
                <a:cubicBezTo>
                  <a:pt x="16781" y="21600"/>
                  <a:pt x="21600" y="16781"/>
                  <a:pt x="21600" y="10800"/>
                </a:cubicBezTo>
                <a:cubicBezTo>
                  <a:pt x="21600" y="4844"/>
                  <a:pt x="16756" y="0"/>
                  <a:pt x="10800" y="0"/>
                </a:cubicBezTo>
                <a:close/>
                <a:moveTo>
                  <a:pt x="10800" y="20191"/>
                </a:moveTo>
                <a:cubicBezTo>
                  <a:pt x="5610" y="20191"/>
                  <a:pt x="1409" y="15990"/>
                  <a:pt x="1409" y="10800"/>
                </a:cubicBezTo>
                <a:cubicBezTo>
                  <a:pt x="1409" y="5610"/>
                  <a:pt x="5610" y="1409"/>
                  <a:pt x="10800" y="1409"/>
                </a:cubicBezTo>
                <a:cubicBezTo>
                  <a:pt x="15990" y="1409"/>
                  <a:pt x="20191" y="5610"/>
                  <a:pt x="20191" y="10800"/>
                </a:cubicBezTo>
                <a:cubicBezTo>
                  <a:pt x="20191" y="15990"/>
                  <a:pt x="15990" y="20191"/>
                  <a:pt x="10800" y="20191"/>
                </a:cubicBezTo>
                <a:close/>
              </a:path>
            </a:pathLst>
          </a:custGeom>
          <a:solidFill>
            <a:schemeClr val="bg2">
              <a:lumMod val="75000"/>
            </a:schemeClr>
          </a:solidFill>
          <a:ln w="12700">
            <a:miter lim="400000"/>
          </a:ln>
        </p:spPr>
        <p:txBody>
          <a:bodyPr lIns="38100" tIns="38100" rIns="38100" bIns="38100" anchor="ctr"/>
          <a:lstStyle/>
          <a:p>
            <a:pPr>
              <a:defRPr sz="3000">
                <a:solidFill>
                  <a:srgbClr val="FFFFFF"/>
                </a:solidFill>
              </a:defRPr>
            </a:pPr>
            <a:endParaRPr>
              <a:solidFill>
                <a:schemeClr val="tx2"/>
              </a:solidFill>
            </a:endParaRPr>
          </a:p>
        </p:txBody>
      </p:sp>
      <p:sp>
        <p:nvSpPr>
          <p:cNvPr id="13" name="Circle">
            <a:extLst>
              <a:ext uri="{FF2B5EF4-FFF2-40B4-BE49-F238E27FC236}">
                <a16:creationId xmlns:a16="http://schemas.microsoft.com/office/drawing/2014/main" id="{A401A319-EDEC-2B99-7E8D-17F888449344}"/>
              </a:ext>
            </a:extLst>
          </p:cNvPr>
          <p:cNvSpPr/>
          <p:nvPr/>
        </p:nvSpPr>
        <p:spPr>
          <a:xfrm>
            <a:off x="847581" y="2400748"/>
            <a:ext cx="2505541" cy="2505541"/>
          </a:xfrm>
          <a:prstGeom prst="ellipse">
            <a:avLst/>
          </a:prstGeom>
          <a:solidFill>
            <a:schemeClr val="bg2"/>
          </a:solidFill>
          <a:ln w="12700">
            <a:miter lim="400000"/>
          </a:ln>
        </p:spPr>
        <p:txBody>
          <a:bodyPr lIns="38100" tIns="38100" rIns="38100" bIns="38100" anchor="ctr"/>
          <a:lstStyle/>
          <a:p>
            <a:pPr>
              <a:defRPr sz="3000">
                <a:solidFill>
                  <a:srgbClr val="FFFFFF"/>
                </a:solidFill>
              </a:defRPr>
            </a:pPr>
            <a:endParaRPr>
              <a:solidFill>
                <a:schemeClr val="tx2"/>
              </a:solidFill>
            </a:endParaRPr>
          </a:p>
        </p:txBody>
      </p:sp>
      <p:sp>
        <p:nvSpPr>
          <p:cNvPr id="17" name="TextBox 16">
            <a:extLst>
              <a:ext uri="{FF2B5EF4-FFF2-40B4-BE49-F238E27FC236}">
                <a16:creationId xmlns:a16="http://schemas.microsoft.com/office/drawing/2014/main" id="{29964F42-632A-CA98-087E-74FF7FE84DB0}"/>
              </a:ext>
            </a:extLst>
          </p:cNvPr>
          <p:cNvSpPr txBox="1"/>
          <p:nvPr/>
        </p:nvSpPr>
        <p:spPr>
          <a:xfrm>
            <a:off x="8169963" y="4887770"/>
            <a:ext cx="2281001" cy="369332"/>
          </a:xfrm>
          <a:prstGeom prst="rect">
            <a:avLst/>
          </a:prstGeom>
          <a:noFill/>
        </p:spPr>
        <p:txBody>
          <a:bodyPr wrap="square" lIns="0" rIns="0" rtlCol="0" anchor="b">
            <a:spAutoFit/>
          </a:bodyPr>
          <a:lstStyle/>
          <a:p>
            <a:r>
              <a:rPr lang="en-US" b="1" noProof="1">
                <a:solidFill>
                  <a:schemeClr val="tx2"/>
                </a:solidFill>
              </a:rPr>
              <a:t>Co-create goals</a:t>
            </a:r>
          </a:p>
        </p:txBody>
      </p:sp>
      <p:sp>
        <p:nvSpPr>
          <p:cNvPr id="20" name="TextBox 19">
            <a:extLst>
              <a:ext uri="{FF2B5EF4-FFF2-40B4-BE49-F238E27FC236}">
                <a16:creationId xmlns:a16="http://schemas.microsoft.com/office/drawing/2014/main" id="{14F5D965-CAD1-F20E-EF72-B1C006BB2438}"/>
              </a:ext>
            </a:extLst>
          </p:cNvPr>
          <p:cNvSpPr txBox="1"/>
          <p:nvPr/>
        </p:nvSpPr>
        <p:spPr>
          <a:xfrm>
            <a:off x="9025858" y="5627219"/>
            <a:ext cx="2578093" cy="646331"/>
          </a:xfrm>
          <a:prstGeom prst="rect">
            <a:avLst/>
          </a:prstGeom>
          <a:noFill/>
        </p:spPr>
        <p:txBody>
          <a:bodyPr wrap="square" lIns="0" rIns="0" rtlCol="0" anchor="b">
            <a:spAutoFit/>
          </a:bodyPr>
          <a:lstStyle/>
          <a:p>
            <a:r>
              <a:rPr lang="en-US" b="1" noProof="1">
                <a:solidFill>
                  <a:schemeClr val="tx2"/>
                </a:solidFill>
              </a:rPr>
              <a:t>Build self-management and self-efficacy skills</a:t>
            </a:r>
          </a:p>
        </p:txBody>
      </p:sp>
      <p:sp>
        <p:nvSpPr>
          <p:cNvPr id="22" name="TextBox 21">
            <a:extLst>
              <a:ext uri="{FF2B5EF4-FFF2-40B4-BE49-F238E27FC236}">
                <a16:creationId xmlns:a16="http://schemas.microsoft.com/office/drawing/2014/main" id="{2579917E-6442-8C18-A42F-75D8D92C0FBF}"/>
              </a:ext>
            </a:extLst>
          </p:cNvPr>
          <p:cNvSpPr txBox="1"/>
          <p:nvPr/>
        </p:nvSpPr>
        <p:spPr>
          <a:xfrm>
            <a:off x="1030291" y="2908022"/>
            <a:ext cx="2125309" cy="1446550"/>
          </a:xfrm>
          <a:prstGeom prst="rect">
            <a:avLst/>
          </a:prstGeom>
          <a:noFill/>
        </p:spPr>
        <p:txBody>
          <a:bodyPr wrap="square" lIns="0" rIns="0" rtlCol="0" anchor="b">
            <a:spAutoFit/>
          </a:bodyPr>
          <a:lstStyle/>
          <a:p>
            <a:pPr algn="ctr"/>
            <a:r>
              <a:rPr lang="en-US" sz="2000" b="1" noProof="1">
                <a:solidFill>
                  <a:schemeClr val="tx2"/>
                </a:solidFill>
              </a:rPr>
              <a:t>Family Engagement </a:t>
            </a:r>
          </a:p>
          <a:p>
            <a:pPr algn="ctr"/>
            <a:r>
              <a:rPr lang="en-US" sz="2800" b="1" noProof="1">
                <a:solidFill>
                  <a:schemeClr val="tx2"/>
                </a:solidFill>
              </a:rPr>
              <a:t>=</a:t>
            </a:r>
            <a:r>
              <a:rPr lang="en-US" sz="2000" b="1" noProof="1">
                <a:solidFill>
                  <a:schemeClr val="tx2"/>
                </a:solidFill>
              </a:rPr>
              <a:t> </a:t>
            </a:r>
          </a:p>
          <a:p>
            <a:pPr algn="ctr"/>
            <a:r>
              <a:rPr lang="en-US" sz="2000" b="1" noProof="1">
                <a:solidFill>
                  <a:schemeClr val="tx2"/>
                </a:solidFill>
              </a:rPr>
              <a:t>Family as an Active and Equal Partner</a:t>
            </a:r>
          </a:p>
        </p:txBody>
      </p:sp>
      <p:sp>
        <p:nvSpPr>
          <p:cNvPr id="40" name="Graphic 13" descr="Single gear">
            <a:extLst>
              <a:ext uri="{FF2B5EF4-FFF2-40B4-BE49-F238E27FC236}">
                <a16:creationId xmlns:a16="http://schemas.microsoft.com/office/drawing/2014/main" id="{1C9F0B62-9583-D707-48F1-8A7B97C98400}"/>
              </a:ext>
            </a:extLst>
          </p:cNvPr>
          <p:cNvSpPr/>
          <p:nvPr/>
        </p:nvSpPr>
        <p:spPr>
          <a:xfrm flipH="1">
            <a:off x="7165119" y="5717083"/>
            <a:ext cx="426636" cy="427742"/>
          </a:xfrm>
          <a:custGeom>
            <a:avLst/>
            <a:gdLst>
              <a:gd name="connsiteX0" fmla="*/ 167872 w 336237"/>
              <a:gd name="connsiteY0" fmla="*/ 227121 h 335743"/>
              <a:gd name="connsiteX1" fmla="*/ 108623 w 336237"/>
              <a:gd name="connsiteY1" fmla="*/ 167872 h 335743"/>
              <a:gd name="connsiteX2" fmla="*/ 167872 w 336237"/>
              <a:gd name="connsiteY2" fmla="*/ 108623 h 335743"/>
              <a:gd name="connsiteX3" fmla="*/ 227121 w 336237"/>
              <a:gd name="connsiteY3" fmla="*/ 167872 h 335743"/>
              <a:gd name="connsiteX4" fmla="*/ 167872 w 336237"/>
              <a:gd name="connsiteY4" fmla="*/ 227121 h 335743"/>
              <a:gd name="connsiteX5" fmla="*/ 301182 w 336237"/>
              <a:gd name="connsiteY5" fmla="*/ 130841 h 335743"/>
              <a:gd name="connsiteX6" fmla="*/ 288345 w 336237"/>
              <a:gd name="connsiteY6" fmla="*/ 100229 h 335743"/>
              <a:gd name="connsiteX7" fmla="*/ 300688 w 336237"/>
              <a:gd name="connsiteY7" fmla="*/ 63199 h 335743"/>
              <a:gd name="connsiteX8" fmla="*/ 272545 w 336237"/>
              <a:gd name="connsiteY8" fmla="*/ 35056 h 335743"/>
              <a:gd name="connsiteX9" fmla="*/ 235514 w 336237"/>
              <a:gd name="connsiteY9" fmla="*/ 47399 h 335743"/>
              <a:gd name="connsiteX10" fmla="*/ 204409 w 336237"/>
              <a:gd name="connsiteY10" fmla="*/ 34562 h 335743"/>
              <a:gd name="connsiteX11" fmla="*/ 187621 w 336237"/>
              <a:gd name="connsiteY11" fmla="*/ 0 h 335743"/>
              <a:gd name="connsiteX12" fmla="*/ 148122 w 336237"/>
              <a:gd name="connsiteY12" fmla="*/ 0 h 335743"/>
              <a:gd name="connsiteX13" fmla="*/ 130841 w 336237"/>
              <a:gd name="connsiteY13" fmla="*/ 34562 h 335743"/>
              <a:gd name="connsiteX14" fmla="*/ 100229 w 336237"/>
              <a:gd name="connsiteY14" fmla="*/ 47399 h 335743"/>
              <a:gd name="connsiteX15" fmla="*/ 63199 w 336237"/>
              <a:gd name="connsiteY15" fmla="*/ 35056 h 335743"/>
              <a:gd name="connsiteX16" fmla="*/ 35056 w 336237"/>
              <a:gd name="connsiteY16" fmla="*/ 63199 h 335743"/>
              <a:gd name="connsiteX17" fmla="*/ 47399 w 336237"/>
              <a:gd name="connsiteY17" fmla="*/ 100229 h 335743"/>
              <a:gd name="connsiteX18" fmla="*/ 34562 w 336237"/>
              <a:gd name="connsiteY18" fmla="*/ 131335 h 335743"/>
              <a:gd name="connsiteX19" fmla="*/ 0 w 336237"/>
              <a:gd name="connsiteY19" fmla="*/ 148122 h 335743"/>
              <a:gd name="connsiteX20" fmla="*/ 0 w 336237"/>
              <a:gd name="connsiteY20" fmla="*/ 187621 h 335743"/>
              <a:gd name="connsiteX21" fmla="*/ 34562 w 336237"/>
              <a:gd name="connsiteY21" fmla="*/ 204902 h 335743"/>
              <a:gd name="connsiteX22" fmla="*/ 47399 w 336237"/>
              <a:gd name="connsiteY22" fmla="*/ 235514 h 335743"/>
              <a:gd name="connsiteX23" fmla="*/ 35056 w 336237"/>
              <a:gd name="connsiteY23" fmla="*/ 272545 h 335743"/>
              <a:gd name="connsiteX24" fmla="*/ 63199 w 336237"/>
              <a:gd name="connsiteY24" fmla="*/ 300688 h 335743"/>
              <a:gd name="connsiteX25" fmla="*/ 100229 w 336237"/>
              <a:gd name="connsiteY25" fmla="*/ 288345 h 335743"/>
              <a:gd name="connsiteX26" fmla="*/ 131335 w 336237"/>
              <a:gd name="connsiteY26" fmla="*/ 301182 h 335743"/>
              <a:gd name="connsiteX27" fmla="*/ 148616 w 336237"/>
              <a:gd name="connsiteY27" fmla="*/ 335744 h 335743"/>
              <a:gd name="connsiteX28" fmla="*/ 188115 w 336237"/>
              <a:gd name="connsiteY28" fmla="*/ 335744 h 335743"/>
              <a:gd name="connsiteX29" fmla="*/ 205396 w 336237"/>
              <a:gd name="connsiteY29" fmla="*/ 301182 h 335743"/>
              <a:gd name="connsiteX30" fmla="*/ 236008 w 336237"/>
              <a:gd name="connsiteY30" fmla="*/ 288345 h 335743"/>
              <a:gd name="connsiteX31" fmla="*/ 273039 w 336237"/>
              <a:gd name="connsiteY31" fmla="*/ 300688 h 335743"/>
              <a:gd name="connsiteX32" fmla="*/ 301182 w 336237"/>
              <a:gd name="connsiteY32" fmla="*/ 272545 h 335743"/>
              <a:gd name="connsiteX33" fmla="*/ 288838 w 336237"/>
              <a:gd name="connsiteY33" fmla="*/ 235514 h 335743"/>
              <a:gd name="connsiteX34" fmla="*/ 301676 w 336237"/>
              <a:gd name="connsiteY34" fmla="*/ 204409 h 335743"/>
              <a:gd name="connsiteX35" fmla="*/ 336237 w 336237"/>
              <a:gd name="connsiteY35" fmla="*/ 187128 h 335743"/>
              <a:gd name="connsiteX36" fmla="*/ 336237 w 336237"/>
              <a:gd name="connsiteY36" fmla="*/ 147628 h 335743"/>
              <a:gd name="connsiteX37" fmla="*/ 301182 w 336237"/>
              <a:gd name="connsiteY37" fmla="*/ 130841 h 335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36237" h="335743">
                <a:moveTo>
                  <a:pt x="167872" y="227121"/>
                </a:moveTo>
                <a:cubicBezTo>
                  <a:pt x="135285" y="227121"/>
                  <a:pt x="108623" y="200459"/>
                  <a:pt x="108623" y="167872"/>
                </a:cubicBezTo>
                <a:cubicBezTo>
                  <a:pt x="108623" y="135285"/>
                  <a:pt x="135285" y="108623"/>
                  <a:pt x="167872" y="108623"/>
                </a:cubicBezTo>
                <a:cubicBezTo>
                  <a:pt x="200459" y="108623"/>
                  <a:pt x="227121" y="135285"/>
                  <a:pt x="227121" y="167872"/>
                </a:cubicBezTo>
                <a:cubicBezTo>
                  <a:pt x="227121" y="200459"/>
                  <a:pt x="200459" y="227121"/>
                  <a:pt x="167872" y="227121"/>
                </a:cubicBezTo>
                <a:close/>
                <a:moveTo>
                  <a:pt x="301182" y="130841"/>
                </a:moveTo>
                <a:cubicBezTo>
                  <a:pt x="298219" y="119979"/>
                  <a:pt x="293776" y="109610"/>
                  <a:pt x="288345" y="100229"/>
                </a:cubicBezTo>
                <a:lnTo>
                  <a:pt x="300688" y="63199"/>
                </a:lnTo>
                <a:lnTo>
                  <a:pt x="272545" y="35056"/>
                </a:lnTo>
                <a:lnTo>
                  <a:pt x="235514" y="47399"/>
                </a:lnTo>
                <a:cubicBezTo>
                  <a:pt x="225639" y="41968"/>
                  <a:pt x="215271" y="37524"/>
                  <a:pt x="204409" y="34562"/>
                </a:cubicBezTo>
                <a:lnTo>
                  <a:pt x="187621" y="0"/>
                </a:lnTo>
                <a:lnTo>
                  <a:pt x="148122" y="0"/>
                </a:lnTo>
                <a:lnTo>
                  <a:pt x="130841" y="34562"/>
                </a:lnTo>
                <a:cubicBezTo>
                  <a:pt x="119979" y="37524"/>
                  <a:pt x="109610" y="41968"/>
                  <a:pt x="100229" y="47399"/>
                </a:cubicBezTo>
                <a:lnTo>
                  <a:pt x="63199" y="35056"/>
                </a:lnTo>
                <a:lnTo>
                  <a:pt x="35056" y="63199"/>
                </a:lnTo>
                <a:lnTo>
                  <a:pt x="47399" y="100229"/>
                </a:lnTo>
                <a:cubicBezTo>
                  <a:pt x="41968" y="110104"/>
                  <a:pt x="37524" y="120473"/>
                  <a:pt x="34562" y="131335"/>
                </a:cubicBezTo>
                <a:lnTo>
                  <a:pt x="0" y="148122"/>
                </a:lnTo>
                <a:lnTo>
                  <a:pt x="0" y="187621"/>
                </a:lnTo>
                <a:lnTo>
                  <a:pt x="34562" y="204902"/>
                </a:lnTo>
                <a:cubicBezTo>
                  <a:pt x="37524" y="215765"/>
                  <a:pt x="41968" y="226133"/>
                  <a:pt x="47399" y="235514"/>
                </a:cubicBezTo>
                <a:lnTo>
                  <a:pt x="35056" y="272545"/>
                </a:lnTo>
                <a:lnTo>
                  <a:pt x="63199" y="300688"/>
                </a:lnTo>
                <a:lnTo>
                  <a:pt x="100229" y="288345"/>
                </a:lnTo>
                <a:cubicBezTo>
                  <a:pt x="110104" y="293776"/>
                  <a:pt x="120473" y="298219"/>
                  <a:pt x="131335" y="301182"/>
                </a:cubicBezTo>
                <a:lnTo>
                  <a:pt x="148616" y="335744"/>
                </a:lnTo>
                <a:lnTo>
                  <a:pt x="188115" y="335744"/>
                </a:lnTo>
                <a:lnTo>
                  <a:pt x="205396" y="301182"/>
                </a:lnTo>
                <a:cubicBezTo>
                  <a:pt x="216258" y="298219"/>
                  <a:pt x="226627" y="293776"/>
                  <a:pt x="236008" y="288345"/>
                </a:cubicBezTo>
                <a:lnTo>
                  <a:pt x="273039" y="300688"/>
                </a:lnTo>
                <a:lnTo>
                  <a:pt x="301182" y="272545"/>
                </a:lnTo>
                <a:lnTo>
                  <a:pt x="288838" y="235514"/>
                </a:lnTo>
                <a:cubicBezTo>
                  <a:pt x="294269" y="225639"/>
                  <a:pt x="298713" y="215271"/>
                  <a:pt x="301676" y="204409"/>
                </a:cubicBezTo>
                <a:lnTo>
                  <a:pt x="336237" y="187128"/>
                </a:lnTo>
                <a:lnTo>
                  <a:pt x="336237" y="147628"/>
                </a:lnTo>
                <a:lnTo>
                  <a:pt x="301182" y="130841"/>
                </a:lnTo>
                <a:close/>
              </a:path>
            </a:pathLst>
          </a:custGeom>
          <a:solidFill>
            <a:schemeClr val="bg1"/>
          </a:solidFill>
          <a:ln w="4862" cap="flat">
            <a:noFill/>
            <a:prstDash val="solid"/>
            <a:miter/>
          </a:ln>
          <a:effectLst>
            <a:outerShdw blurRad="50800" dist="38100" dir="2700000" algn="tl" rotWithShape="0">
              <a:prstClr val="black">
                <a:alpha val="40000"/>
              </a:prstClr>
            </a:outerShdw>
          </a:effectLst>
        </p:spPr>
        <p:txBody>
          <a:bodyPr rtlCol="0" anchor="ctr"/>
          <a:lstStyle/>
          <a:p>
            <a:endParaRPr lang="en-US">
              <a:solidFill>
                <a:schemeClr val="tx2"/>
              </a:solidFill>
            </a:endParaRPr>
          </a:p>
        </p:txBody>
      </p:sp>
      <p:sp>
        <p:nvSpPr>
          <p:cNvPr id="41" name="Graphic 15" descr="Magnifying glass">
            <a:extLst>
              <a:ext uri="{FF2B5EF4-FFF2-40B4-BE49-F238E27FC236}">
                <a16:creationId xmlns:a16="http://schemas.microsoft.com/office/drawing/2014/main" id="{84146CCE-B55E-6ED3-C5A3-C9BDCE1F5A8B}"/>
              </a:ext>
            </a:extLst>
          </p:cNvPr>
          <p:cNvSpPr/>
          <p:nvPr/>
        </p:nvSpPr>
        <p:spPr>
          <a:xfrm>
            <a:off x="7753737" y="1117000"/>
            <a:ext cx="389747" cy="390055"/>
          </a:xfrm>
          <a:custGeom>
            <a:avLst/>
            <a:gdLst>
              <a:gd name="connsiteX0" fmla="*/ 379687 w 389747"/>
              <a:gd name="connsiteY0" fmla="*/ 330806 h 390055"/>
              <a:gd name="connsiteX1" fmla="*/ 317969 w 389747"/>
              <a:gd name="connsiteY1" fmla="*/ 269089 h 390055"/>
              <a:gd name="connsiteX2" fmla="*/ 287357 w 389747"/>
              <a:gd name="connsiteY2" fmla="*/ 259708 h 390055"/>
              <a:gd name="connsiteX3" fmla="*/ 265632 w 389747"/>
              <a:gd name="connsiteY3" fmla="*/ 237983 h 390055"/>
              <a:gd name="connsiteX4" fmla="*/ 296244 w 389747"/>
              <a:gd name="connsiteY4" fmla="*/ 148122 h 390055"/>
              <a:gd name="connsiteX5" fmla="*/ 148122 w 389747"/>
              <a:gd name="connsiteY5" fmla="*/ 0 h 390055"/>
              <a:gd name="connsiteX6" fmla="*/ 0 w 389747"/>
              <a:gd name="connsiteY6" fmla="*/ 148122 h 390055"/>
              <a:gd name="connsiteX7" fmla="*/ 148122 w 389747"/>
              <a:gd name="connsiteY7" fmla="*/ 296244 h 390055"/>
              <a:gd name="connsiteX8" fmla="*/ 237983 w 389747"/>
              <a:gd name="connsiteY8" fmla="*/ 265632 h 390055"/>
              <a:gd name="connsiteX9" fmla="*/ 259708 w 389747"/>
              <a:gd name="connsiteY9" fmla="*/ 287357 h 390055"/>
              <a:gd name="connsiteX10" fmla="*/ 269089 w 389747"/>
              <a:gd name="connsiteY10" fmla="*/ 317969 h 390055"/>
              <a:gd name="connsiteX11" fmla="*/ 330806 w 389747"/>
              <a:gd name="connsiteY11" fmla="*/ 379687 h 390055"/>
              <a:gd name="connsiteX12" fmla="*/ 355493 w 389747"/>
              <a:gd name="connsiteY12" fmla="*/ 390055 h 390055"/>
              <a:gd name="connsiteX13" fmla="*/ 380180 w 389747"/>
              <a:gd name="connsiteY13" fmla="*/ 379687 h 390055"/>
              <a:gd name="connsiteX14" fmla="*/ 379687 w 389747"/>
              <a:gd name="connsiteY14" fmla="*/ 330806 h 390055"/>
              <a:gd name="connsiteX15" fmla="*/ 147628 w 389747"/>
              <a:gd name="connsiteY15" fmla="*/ 266126 h 390055"/>
              <a:gd name="connsiteX16" fmla="*/ 29131 w 389747"/>
              <a:gd name="connsiteY16" fmla="*/ 147628 h 390055"/>
              <a:gd name="connsiteX17" fmla="*/ 147628 w 389747"/>
              <a:gd name="connsiteY17" fmla="*/ 29131 h 390055"/>
              <a:gd name="connsiteX18" fmla="*/ 266126 w 389747"/>
              <a:gd name="connsiteY18" fmla="*/ 147628 h 390055"/>
              <a:gd name="connsiteX19" fmla="*/ 147628 w 389747"/>
              <a:gd name="connsiteY19" fmla="*/ 266126 h 390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89747" h="390055">
                <a:moveTo>
                  <a:pt x="379687" y="330806"/>
                </a:moveTo>
                <a:lnTo>
                  <a:pt x="317969" y="269089"/>
                </a:lnTo>
                <a:cubicBezTo>
                  <a:pt x="309575" y="260695"/>
                  <a:pt x="298219" y="257733"/>
                  <a:pt x="287357" y="259708"/>
                </a:cubicBezTo>
                <a:lnTo>
                  <a:pt x="265632" y="237983"/>
                </a:lnTo>
                <a:cubicBezTo>
                  <a:pt x="284888" y="213296"/>
                  <a:pt x="296244" y="181697"/>
                  <a:pt x="296244" y="148122"/>
                </a:cubicBezTo>
                <a:cubicBezTo>
                  <a:pt x="296244" y="66655"/>
                  <a:pt x="229589" y="0"/>
                  <a:pt x="148122" y="0"/>
                </a:cubicBezTo>
                <a:cubicBezTo>
                  <a:pt x="66655" y="0"/>
                  <a:pt x="0" y="66655"/>
                  <a:pt x="0" y="148122"/>
                </a:cubicBezTo>
                <a:cubicBezTo>
                  <a:pt x="0" y="229589"/>
                  <a:pt x="66655" y="296244"/>
                  <a:pt x="148122" y="296244"/>
                </a:cubicBezTo>
                <a:cubicBezTo>
                  <a:pt x="181697" y="296244"/>
                  <a:pt x="212802" y="284888"/>
                  <a:pt x="237983" y="265632"/>
                </a:cubicBezTo>
                <a:lnTo>
                  <a:pt x="259708" y="287357"/>
                </a:lnTo>
                <a:cubicBezTo>
                  <a:pt x="257733" y="298219"/>
                  <a:pt x="260695" y="309575"/>
                  <a:pt x="269089" y="317969"/>
                </a:cubicBezTo>
                <a:lnTo>
                  <a:pt x="330806" y="379687"/>
                </a:lnTo>
                <a:cubicBezTo>
                  <a:pt x="337719" y="386599"/>
                  <a:pt x="346606" y="390055"/>
                  <a:pt x="355493" y="390055"/>
                </a:cubicBezTo>
                <a:cubicBezTo>
                  <a:pt x="364381" y="390055"/>
                  <a:pt x="373268" y="386599"/>
                  <a:pt x="380180" y="379687"/>
                </a:cubicBezTo>
                <a:cubicBezTo>
                  <a:pt x="393018" y="365862"/>
                  <a:pt x="393018" y="344137"/>
                  <a:pt x="379687" y="330806"/>
                </a:cubicBezTo>
                <a:close/>
                <a:moveTo>
                  <a:pt x="147628" y="266126"/>
                </a:moveTo>
                <a:cubicBezTo>
                  <a:pt x="82455" y="266126"/>
                  <a:pt x="29131" y="212802"/>
                  <a:pt x="29131" y="147628"/>
                </a:cubicBezTo>
                <a:cubicBezTo>
                  <a:pt x="29131" y="82455"/>
                  <a:pt x="82455" y="29131"/>
                  <a:pt x="147628" y="29131"/>
                </a:cubicBezTo>
                <a:cubicBezTo>
                  <a:pt x="212802" y="29131"/>
                  <a:pt x="266126" y="82455"/>
                  <a:pt x="266126" y="147628"/>
                </a:cubicBezTo>
                <a:cubicBezTo>
                  <a:pt x="266126" y="212802"/>
                  <a:pt x="212802" y="266126"/>
                  <a:pt x="147628" y="266126"/>
                </a:cubicBezTo>
                <a:close/>
              </a:path>
            </a:pathLst>
          </a:custGeom>
          <a:solidFill>
            <a:schemeClr val="bg1"/>
          </a:solidFill>
          <a:ln w="4862" cap="flat">
            <a:noFill/>
            <a:prstDash val="solid"/>
            <a:miter/>
          </a:ln>
          <a:effectLst>
            <a:outerShdw blurRad="50800" dist="38100" dir="2700000" algn="tl" rotWithShape="0">
              <a:prstClr val="black">
                <a:alpha val="40000"/>
              </a:prstClr>
            </a:outerShdw>
          </a:effectLst>
        </p:spPr>
        <p:txBody>
          <a:bodyPr rtlCol="0" anchor="ctr"/>
          <a:lstStyle/>
          <a:p>
            <a:endParaRPr lang="en-US">
              <a:solidFill>
                <a:schemeClr val="tx2"/>
              </a:solidFill>
            </a:endParaRPr>
          </a:p>
        </p:txBody>
      </p:sp>
      <p:sp>
        <p:nvSpPr>
          <p:cNvPr id="52" name="TextBox 51">
            <a:extLst>
              <a:ext uri="{FF2B5EF4-FFF2-40B4-BE49-F238E27FC236}">
                <a16:creationId xmlns:a16="http://schemas.microsoft.com/office/drawing/2014/main" id="{D47E2A94-9B39-5773-B077-B0DCEAD203FD}"/>
              </a:ext>
            </a:extLst>
          </p:cNvPr>
          <p:cNvSpPr txBox="1"/>
          <p:nvPr/>
        </p:nvSpPr>
        <p:spPr>
          <a:xfrm>
            <a:off x="9793951" y="3851670"/>
            <a:ext cx="2087884" cy="646331"/>
          </a:xfrm>
          <a:prstGeom prst="rect">
            <a:avLst/>
          </a:prstGeom>
          <a:noFill/>
        </p:spPr>
        <p:txBody>
          <a:bodyPr wrap="square" lIns="0" rIns="0" rtlCol="0" anchor="b">
            <a:spAutoFit/>
          </a:bodyPr>
          <a:lstStyle/>
          <a:p>
            <a:r>
              <a:rPr lang="en-US" b="1" noProof="1">
                <a:solidFill>
                  <a:schemeClr val="tx2"/>
                </a:solidFill>
              </a:rPr>
              <a:t>Leverage personal and family strengths</a:t>
            </a:r>
          </a:p>
        </p:txBody>
      </p:sp>
      <p:sp>
        <p:nvSpPr>
          <p:cNvPr id="53" name="Text Placeholder 4">
            <a:extLst>
              <a:ext uri="{FF2B5EF4-FFF2-40B4-BE49-F238E27FC236}">
                <a16:creationId xmlns:a16="http://schemas.microsoft.com/office/drawing/2014/main" id="{4F28DD58-9BB0-CD67-3473-934096CF859B}"/>
              </a:ext>
            </a:extLst>
          </p:cNvPr>
          <p:cNvSpPr>
            <a:spLocks noGrp="1"/>
          </p:cNvSpPr>
          <p:nvPr>
            <p:ph type="body" sz="quarter" idx="13"/>
          </p:nvPr>
        </p:nvSpPr>
        <p:spPr>
          <a:xfrm>
            <a:off x="217024" y="5534683"/>
            <a:ext cx="5877152" cy="698702"/>
          </a:xfrm>
        </p:spPr>
        <p:txBody>
          <a:bodyPr>
            <a:normAutofit fontScale="70000" lnSpcReduction="20000"/>
          </a:bodyPr>
          <a:lstStyle/>
          <a:p>
            <a:pPr>
              <a:lnSpc>
                <a:spcPct val="120000"/>
              </a:lnSpc>
              <a:spcBef>
                <a:spcPts val="0"/>
              </a:spcBef>
            </a:pPr>
            <a:r>
              <a:rPr lang="en-US"/>
              <a:t>Adapted from:</a:t>
            </a:r>
          </a:p>
          <a:p>
            <a:pPr marL="171450" indent="-171450">
              <a:lnSpc>
                <a:spcPct val="120000"/>
              </a:lnSpc>
              <a:spcBef>
                <a:spcPts val="0"/>
              </a:spcBef>
              <a:buFont typeface="Arial" panose="020B0604020202020204" pitchFamily="34" charset="0"/>
              <a:buChar char="•"/>
            </a:pPr>
            <a:r>
              <a:rPr lang="en-US"/>
              <a:t>Centers for Medicare &amp; Medicaid (CMS) Person &amp; Family Engagement Strategy: </a:t>
            </a:r>
            <a:r>
              <a:rPr lang="en-US">
                <a:hlinkClick r:id="rId3"/>
              </a:rPr>
              <a:t>https://www.cms.gov/medicare/quality-initiatives-patient-assessment-instruments/qualityinitiativesgeninfo/downloads/person-and-family-engagement-strategy-summary.pdf</a:t>
            </a:r>
            <a:r>
              <a:rPr lang="en-US"/>
              <a:t>  </a:t>
            </a:r>
          </a:p>
          <a:p>
            <a:pPr marL="171450" indent="-171450">
              <a:lnSpc>
                <a:spcPct val="120000"/>
              </a:lnSpc>
              <a:spcBef>
                <a:spcPts val="0"/>
              </a:spcBef>
              <a:buFont typeface="Arial" panose="020B0604020202020204" pitchFamily="34" charset="0"/>
              <a:buChar char="•"/>
            </a:pPr>
            <a:r>
              <a:rPr lang="en-US"/>
              <a:t>National the National Care Coordination Standards: </a:t>
            </a:r>
            <a:r>
              <a:rPr lang="en-US">
                <a:hlinkClick r:id="rId3"/>
              </a:rPr>
              <a:t>https://www.cms.gov/medicare/quality-initiatives-patient-assessment-instruments/qualityinitiativesgeninfo/downloads/person-and-family-engagement-strategy-summary.pdf</a:t>
            </a:r>
            <a:r>
              <a:rPr lang="en-US"/>
              <a:t> </a:t>
            </a:r>
          </a:p>
        </p:txBody>
      </p:sp>
      <p:sp>
        <p:nvSpPr>
          <p:cNvPr id="5" name="Shape">
            <a:extLst>
              <a:ext uri="{FF2B5EF4-FFF2-40B4-BE49-F238E27FC236}">
                <a16:creationId xmlns:a16="http://schemas.microsoft.com/office/drawing/2014/main" id="{57A6D7C8-A413-8F06-0263-38D5645DB566}"/>
              </a:ext>
            </a:extLst>
          </p:cNvPr>
          <p:cNvSpPr/>
          <p:nvPr/>
        </p:nvSpPr>
        <p:spPr>
          <a:xfrm flipV="1">
            <a:off x="3828485" y="3689267"/>
            <a:ext cx="5857033" cy="937722"/>
          </a:xfrm>
          <a:custGeom>
            <a:avLst/>
            <a:gdLst/>
            <a:ahLst/>
            <a:cxnLst>
              <a:cxn ang="0">
                <a:pos x="wd2" y="hd2"/>
              </a:cxn>
              <a:cxn ang="5400000">
                <a:pos x="wd2" y="hd2"/>
              </a:cxn>
              <a:cxn ang="10800000">
                <a:pos x="wd2" y="hd2"/>
              </a:cxn>
              <a:cxn ang="16200000">
                <a:pos x="wd2" y="hd2"/>
              </a:cxn>
            </a:cxnLst>
            <a:rect l="0" t="0" r="r" b="b"/>
            <a:pathLst>
              <a:path w="21600" h="21600" extrusionOk="0">
                <a:moveTo>
                  <a:pt x="21177" y="10074"/>
                </a:moveTo>
                <a:lnTo>
                  <a:pt x="19717" y="10074"/>
                </a:lnTo>
                <a:cubicBezTo>
                  <a:pt x="19676" y="4440"/>
                  <a:pt x="18939" y="0"/>
                  <a:pt x="18039" y="0"/>
                </a:cubicBezTo>
                <a:cubicBezTo>
                  <a:pt x="17138" y="0"/>
                  <a:pt x="16401" y="4439"/>
                  <a:pt x="16360" y="10074"/>
                </a:cubicBezTo>
                <a:lnTo>
                  <a:pt x="9565" y="10074"/>
                </a:lnTo>
                <a:lnTo>
                  <a:pt x="8010" y="19807"/>
                </a:lnTo>
                <a:lnTo>
                  <a:pt x="423" y="19807"/>
                </a:lnTo>
                <a:cubicBezTo>
                  <a:pt x="396" y="19210"/>
                  <a:pt x="314" y="18868"/>
                  <a:pt x="218" y="18868"/>
                </a:cubicBezTo>
                <a:cubicBezTo>
                  <a:pt x="96" y="18868"/>
                  <a:pt x="0" y="19466"/>
                  <a:pt x="0" y="20234"/>
                </a:cubicBezTo>
                <a:cubicBezTo>
                  <a:pt x="0" y="21002"/>
                  <a:pt x="96" y="21600"/>
                  <a:pt x="218" y="21600"/>
                </a:cubicBezTo>
                <a:cubicBezTo>
                  <a:pt x="314" y="21600"/>
                  <a:pt x="396" y="21173"/>
                  <a:pt x="423" y="20661"/>
                </a:cubicBezTo>
                <a:lnTo>
                  <a:pt x="8064" y="20661"/>
                </a:lnTo>
                <a:lnTo>
                  <a:pt x="9620" y="10928"/>
                </a:lnTo>
                <a:lnTo>
                  <a:pt x="16360" y="10928"/>
                </a:lnTo>
                <a:cubicBezTo>
                  <a:pt x="16401" y="16563"/>
                  <a:pt x="17138" y="21002"/>
                  <a:pt x="18039" y="21002"/>
                </a:cubicBezTo>
                <a:cubicBezTo>
                  <a:pt x="18939" y="21002"/>
                  <a:pt x="19676" y="16563"/>
                  <a:pt x="19717" y="10928"/>
                </a:cubicBezTo>
                <a:lnTo>
                  <a:pt x="21177" y="10928"/>
                </a:lnTo>
                <a:cubicBezTo>
                  <a:pt x="21204" y="11526"/>
                  <a:pt x="21286" y="11867"/>
                  <a:pt x="21382" y="11867"/>
                </a:cubicBezTo>
                <a:cubicBezTo>
                  <a:pt x="21504" y="11867"/>
                  <a:pt x="21600" y="11270"/>
                  <a:pt x="21600" y="10501"/>
                </a:cubicBezTo>
                <a:cubicBezTo>
                  <a:pt x="21600" y="9733"/>
                  <a:pt x="21504" y="9135"/>
                  <a:pt x="21382" y="9135"/>
                </a:cubicBezTo>
                <a:cubicBezTo>
                  <a:pt x="21286" y="9050"/>
                  <a:pt x="21204" y="9477"/>
                  <a:pt x="21177" y="10074"/>
                </a:cubicBezTo>
                <a:close/>
                <a:moveTo>
                  <a:pt x="18039" y="1366"/>
                </a:moveTo>
                <a:cubicBezTo>
                  <a:pt x="18816" y="1366"/>
                  <a:pt x="19458" y="5208"/>
                  <a:pt x="19499" y="10074"/>
                </a:cubicBezTo>
                <a:lnTo>
                  <a:pt x="19335" y="10074"/>
                </a:lnTo>
                <a:cubicBezTo>
                  <a:pt x="19294" y="5805"/>
                  <a:pt x="18735" y="2390"/>
                  <a:pt x="18039" y="2390"/>
                </a:cubicBezTo>
                <a:cubicBezTo>
                  <a:pt x="17343" y="2390"/>
                  <a:pt x="16783" y="5805"/>
                  <a:pt x="16742" y="10074"/>
                </a:cubicBezTo>
                <a:lnTo>
                  <a:pt x="16579" y="10074"/>
                </a:lnTo>
                <a:cubicBezTo>
                  <a:pt x="16620" y="5208"/>
                  <a:pt x="17261" y="1366"/>
                  <a:pt x="18039" y="1366"/>
                </a:cubicBezTo>
                <a:close/>
                <a:moveTo>
                  <a:pt x="18039" y="19636"/>
                </a:moveTo>
                <a:cubicBezTo>
                  <a:pt x="17261" y="19636"/>
                  <a:pt x="16620" y="15794"/>
                  <a:pt x="16579" y="10928"/>
                </a:cubicBezTo>
                <a:lnTo>
                  <a:pt x="16742" y="10928"/>
                </a:lnTo>
                <a:cubicBezTo>
                  <a:pt x="16783" y="15197"/>
                  <a:pt x="17343" y="18612"/>
                  <a:pt x="18039" y="18612"/>
                </a:cubicBezTo>
                <a:cubicBezTo>
                  <a:pt x="18735" y="18612"/>
                  <a:pt x="19294" y="15197"/>
                  <a:pt x="19335" y="10928"/>
                </a:cubicBezTo>
                <a:lnTo>
                  <a:pt x="19499" y="10928"/>
                </a:lnTo>
                <a:cubicBezTo>
                  <a:pt x="19458" y="15709"/>
                  <a:pt x="18816" y="19636"/>
                  <a:pt x="18039" y="19636"/>
                </a:cubicBezTo>
                <a:close/>
              </a:path>
            </a:pathLst>
          </a:custGeom>
          <a:solidFill>
            <a:srgbClr val="5BC28B"/>
          </a:solidFill>
          <a:ln w="12700">
            <a:miter lim="400000"/>
          </a:ln>
        </p:spPr>
        <p:txBody>
          <a:bodyPr lIns="38100" tIns="38100" rIns="38100" bIns="38100" anchor="ctr"/>
          <a:lstStyle/>
          <a:p>
            <a:pPr>
              <a:defRPr sz="3000">
                <a:solidFill>
                  <a:srgbClr val="FFFFFF"/>
                </a:solidFill>
              </a:defRPr>
            </a:pPr>
            <a:endParaRPr/>
          </a:p>
        </p:txBody>
      </p:sp>
      <p:pic>
        <p:nvPicPr>
          <p:cNvPr id="18" name="Graphic 17" descr="Megaphone with solid fill">
            <a:extLst>
              <a:ext uri="{FF2B5EF4-FFF2-40B4-BE49-F238E27FC236}">
                <a16:creationId xmlns:a16="http://schemas.microsoft.com/office/drawing/2014/main" id="{7F0716A4-A5FF-385D-FEC7-3F7A9EDB65BF}"/>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6822351" y="1870908"/>
            <a:ext cx="685536" cy="685536"/>
          </a:xfrm>
          <a:prstGeom prst="rect">
            <a:avLst/>
          </a:prstGeom>
          <a:effectLst>
            <a:outerShdw blurRad="50800" dist="38100" dir="2700000" algn="tl" rotWithShape="0">
              <a:prstClr val="black">
                <a:alpha val="40000"/>
              </a:prstClr>
            </a:outerShdw>
          </a:effectLst>
        </p:spPr>
      </p:pic>
      <p:pic>
        <p:nvPicPr>
          <p:cNvPr id="21" name="Graphic 20" descr="Clapping hands outline">
            <a:extLst>
              <a:ext uri="{FF2B5EF4-FFF2-40B4-BE49-F238E27FC236}">
                <a16:creationId xmlns:a16="http://schemas.microsoft.com/office/drawing/2014/main" id="{F8E1E425-8C77-3DF2-A440-62631B6736B5}"/>
              </a:ext>
            </a:extLst>
          </p:cNvPr>
          <p:cNvPicPr>
            <a:picLocks noChangeAspect="1"/>
          </p:cNvPicPr>
          <p:nvPr/>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8393896" y="2647177"/>
            <a:ext cx="650179" cy="650179"/>
          </a:xfrm>
          <a:prstGeom prst="rect">
            <a:avLst/>
          </a:prstGeom>
          <a:effectLst>
            <a:outerShdw blurRad="50800" dist="38100" dir="2700000" algn="tl" rotWithShape="0">
              <a:prstClr val="black">
                <a:alpha val="40000"/>
              </a:prstClr>
            </a:outerShdw>
          </a:effectLst>
        </p:spPr>
      </p:pic>
      <p:pic>
        <p:nvPicPr>
          <p:cNvPr id="35" name="Graphic 34" descr="Muscular arm with solid fill">
            <a:extLst>
              <a:ext uri="{FF2B5EF4-FFF2-40B4-BE49-F238E27FC236}">
                <a16:creationId xmlns:a16="http://schemas.microsoft.com/office/drawing/2014/main" id="{AAD44EAD-1DF1-006A-3788-CE3DE3C36B74}"/>
              </a:ext>
            </a:extLst>
          </p:cNvPr>
          <p:cNvPicPr>
            <a:picLocks noChangeAspect="1"/>
          </p:cNvPicPr>
          <p:nvPr/>
        </p:nvPicPr>
        <p:blipFill>
          <a:blip r:embed="rId8" cstate="email">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8381803" y="3824263"/>
            <a:ext cx="650179" cy="650179"/>
          </a:xfrm>
          <a:prstGeom prst="rect">
            <a:avLst/>
          </a:prstGeom>
          <a:effectLst>
            <a:outerShdw blurRad="50800" dist="38100" dir="2700000" algn="tl" rotWithShape="0">
              <a:prstClr val="black">
                <a:alpha val="40000"/>
              </a:prstClr>
            </a:outerShdw>
          </a:effectLst>
        </p:spPr>
      </p:pic>
      <p:pic>
        <p:nvPicPr>
          <p:cNvPr id="37" name="Graphic 36" descr="Handshake outline">
            <a:extLst>
              <a:ext uri="{FF2B5EF4-FFF2-40B4-BE49-F238E27FC236}">
                <a16:creationId xmlns:a16="http://schemas.microsoft.com/office/drawing/2014/main" id="{C0CC3F58-8B24-9C04-8EB6-20FB6A845F89}"/>
              </a:ext>
            </a:extLst>
          </p:cNvPr>
          <p:cNvPicPr>
            <a:picLocks noChangeAspect="1"/>
          </p:cNvPicPr>
          <p:nvPr/>
        </p:nvPicPr>
        <p:blipFill>
          <a:blip r:embed="rId10" cstate="email">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6448342" y="4782535"/>
            <a:ext cx="650179" cy="650179"/>
          </a:xfrm>
          <a:prstGeom prst="rect">
            <a:avLst/>
          </a:prstGeom>
          <a:effectLst>
            <a:outerShdw blurRad="50800" dist="38100" dir="2700000" algn="tl" rotWithShape="0">
              <a:prstClr val="black">
                <a:alpha val="40000"/>
              </a:prstClr>
            </a:outerShdw>
          </a:effectLst>
        </p:spPr>
      </p:pic>
      <p:sp>
        <p:nvSpPr>
          <p:cNvPr id="2" name="Slide Number Placeholder 1">
            <a:extLst>
              <a:ext uri="{FF2B5EF4-FFF2-40B4-BE49-F238E27FC236}">
                <a16:creationId xmlns:a16="http://schemas.microsoft.com/office/drawing/2014/main" id="{A73F0A85-3D47-BD20-2D34-F8E118259CB4}"/>
              </a:ext>
            </a:extLst>
          </p:cNvPr>
          <p:cNvSpPr>
            <a:spLocks noGrp="1"/>
          </p:cNvSpPr>
          <p:nvPr>
            <p:ph type="sldNum" sz="quarter" idx="12"/>
          </p:nvPr>
        </p:nvSpPr>
        <p:spPr/>
        <p:txBody>
          <a:bodyPr/>
          <a:lstStyle/>
          <a:p>
            <a:fld id="{DBB69489-DF73-4A76-950F-93D686310CE9}" type="slidenum">
              <a:rPr lang="en-US" smtClean="0"/>
              <a:t>41</a:t>
            </a:fld>
            <a:endParaRPr lang="en-US"/>
          </a:p>
        </p:txBody>
      </p:sp>
    </p:spTree>
    <p:extLst>
      <p:ext uri="{BB962C8B-B14F-4D97-AF65-F5344CB8AC3E}">
        <p14:creationId xmlns:p14="http://schemas.microsoft.com/office/powerpoint/2010/main" val="38901647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 name="Picture 2" descr="Image result for road png">
            <a:extLst>
              <a:ext uri="{FF2B5EF4-FFF2-40B4-BE49-F238E27FC236}">
                <a16:creationId xmlns:a16="http://schemas.microsoft.com/office/drawing/2014/main" id="{2D8DBA54-9B9D-42C5-4E2F-5CFF86F7B2E6}"/>
              </a:ext>
            </a:extLst>
          </p:cNvPr>
          <p:cNvPicPr>
            <a:picLocks noGrp="1" noRot="1" noChangeAspect="1" noMove="1" noResize="1" noEditPoints="1" noAdjustHandles="1" noChangeArrowheads="1" noChangeShapeType="1" noCrop="1"/>
          </p:cNvPicPr>
          <p:nvPr/>
        </p:nvPicPr>
        <p:blipFill rotWithShape="1">
          <a:blip r:embed="rId3" cstate="email">
            <a:duotone>
              <a:schemeClr val="bg2">
                <a:shade val="45000"/>
                <a:satMod val="135000"/>
              </a:schemeClr>
              <a:prstClr val="white"/>
            </a:duotone>
            <a:alphaModFix amt="70000"/>
            <a:extLst>
              <a:ext uri="{28A0092B-C50C-407E-A947-70E740481C1C}">
                <a14:useLocalDpi xmlns:a14="http://schemas.microsoft.com/office/drawing/2010/main"/>
              </a:ext>
            </a:extLst>
          </a:blip>
          <a:srcRect/>
          <a:stretch/>
        </p:blipFill>
        <p:spPr bwMode="auto">
          <a:xfrm>
            <a:off x="4811378" y="0"/>
            <a:ext cx="4879153" cy="6858000"/>
          </a:xfrm>
          <a:prstGeom prst="rect">
            <a:avLst/>
          </a:prstGeom>
          <a:noFill/>
          <a:extLst>
            <a:ext uri="{909E8E84-426E-40DD-AFC4-6F175D3DCCD1}">
              <a14:hiddenFill xmlns:a14="http://schemas.microsoft.com/office/drawing/2010/main">
                <a:solidFill>
                  <a:srgbClr val="FFFFFF"/>
                </a:solidFill>
              </a14:hiddenFill>
            </a:ext>
          </a:extLst>
        </p:spPr>
      </p:pic>
      <p:pic>
        <p:nvPicPr>
          <p:cNvPr id="57" name="Graphic 56" descr="Marker">
            <a:extLst>
              <a:ext uri="{FF2B5EF4-FFF2-40B4-BE49-F238E27FC236}">
                <a16:creationId xmlns:a16="http://schemas.microsoft.com/office/drawing/2014/main" id="{D2A0327E-0A00-B0A9-DD80-27BD3796EBC7}"/>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6410972" y="675173"/>
            <a:ext cx="692351" cy="692351"/>
          </a:xfrm>
          <a:prstGeom prst="rect">
            <a:avLst/>
          </a:prstGeom>
        </p:spPr>
      </p:pic>
      <p:pic>
        <p:nvPicPr>
          <p:cNvPr id="58" name="Graphic 57" descr="Marker">
            <a:extLst>
              <a:ext uri="{FF2B5EF4-FFF2-40B4-BE49-F238E27FC236}">
                <a16:creationId xmlns:a16="http://schemas.microsoft.com/office/drawing/2014/main" id="{6A65DC72-3DDD-E93F-5BCB-51D67C75B65C}"/>
              </a:ext>
            </a:extLst>
          </p:cNvPr>
          <p:cNvPicPr>
            <a:picLocks noChangeAspect="1"/>
          </p:cNvPicPr>
          <p:nvPr/>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5920163" y="2554630"/>
            <a:ext cx="707222" cy="707222"/>
          </a:xfrm>
          <a:prstGeom prst="rect">
            <a:avLst/>
          </a:prstGeom>
        </p:spPr>
      </p:pic>
      <p:sp>
        <p:nvSpPr>
          <p:cNvPr id="55" name="Rectangle 54">
            <a:extLst>
              <a:ext uri="{FF2B5EF4-FFF2-40B4-BE49-F238E27FC236}">
                <a16:creationId xmlns:a16="http://schemas.microsoft.com/office/drawing/2014/main" id="{71407657-8CA5-7ACE-B272-5EE9FB70D7D9}"/>
              </a:ext>
            </a:extLst>
          </p:cNvPr>
          <p:cNvSpPr/>
          <p:nvPr/>
        </p:nvSpPr>
        <p:spPr>
          <a:xfrm>
            <a:off x="743526" y="4912120"/>
            <a:ext cx="5057459" cy="1200329"/>
          </a:xfrm>
          <a:prstGeom prst="rect">
            <a:avLst/>
          </a:prstGeom>
          <a:solidFill>
            <a:schemeClr val="tx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spAutoFit/>
          </a:bodyPr>
          <a:lstStyle/>
          <a:p>
            <a:r>
              <a:rPr lang="en-US"/>
              <a:t>Assessments include understanding the individual’s and family’s health literacy. Interventions are adapted to an individual’s health literacy level and are designed to increase health literacy over time.</a:t>
            </a:r>
          </a:p>
        </p:txBody>
      </p:sp>
      <p:sp>
        <p:nvSpPr>
          <p:cNvPr id="62" name="Rectangle 61">
            <a:extLst>
              <a:ext uri="{FF2B5EF4-FFF2-40B4-BE49-F238E27FC236}">
                <a16:creationId xmlns:a16="http://schemas.microsoft.com/office/drawing/2014/main" id="{FD3FFA22-DABF-387C-AF35-9F7FF89D6F6A}"/>
              </a:ext>
            </a:extLst>
          </p:cNvPr>
          <p:cNvSpPr/>
          <p:nvPr/>
        </p:nvSpPr>
        <p:spPr>
          <a:xfrm>
            <a:off x="7093460" y="1297400"/>
            <a:ext cx="4732044" cy="923330"/>
          </a:xfrm>
          <a:prstGeom prst="rect">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spAutoFit/>
          </a:bodyPr>
          <a:lstStyle/>
          <a:p>
            <a:r>
              <a:rPr lang="en-US"/>
              <a:t>Interventions include building skills to manage their child’s conditions and needs with efficacy. This may include advocacy skill-building too.</a:t>
            </a:r>
          </a:p>
        </p:txBody>
      </p:sp>
      <p:sp>
        <p:nvSpPr>
          <p:cNvPr id="54" name="Rectangle 53">
            <a:extLst>
              <a:ext uri="{FF2B5EF4-FFF2-40B4-BE49-F238E27FC236}">
                <a16:creationId xmlns:a16="http://schemas.microsoft.com/office/drawing/2014/main" id="{93D7A34C-DD6D-1058-E1E7-E460193408D7}"/>
              </a:ext>
            </a:extLst>
          </p:cNvPr>
          <p:cNvSpPr/>
          <p:nvPr/>
        </p:nvSpPr>
        <p:spPr>
          <a:xfrm>
            <a:off x="7103324" y="4404124"/>
            <a:ext cx="3993618" cy="923330"/>
          </a:xfrm>
          <a:prstGeom prst="rect">
            <a:avLst/>
          </a:prstGeom>
          <a:solidFill>
            <a:srgbClr val="FF6D6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spAutoFit/>
          </a:bodyPr>
          <a:lstStyle/>
          <a:p>
            <a:r>
              <a:rPr lang="en-US"/>
              <a:t>Families receive up-to-date information about the care and services available to their child. </a:t>
            </a:r>
          </a:p>
        </p:txBody>
      </p:sp>
      <p:sp>
        <p:nvSpPr>
          <p:cNvPr id="53" name="Rectangle 52">
            <a:extLst>
              <a:ext uri="{FF2B5EF4-FFF2-40B4-BE49-F238E27FC236}">
                <a16:creationId xmlns:a16="http://schemas.microsoft.com/office/drawing/2014/main" id="{D8B47E5E-E05D-5103-696C-24F057526500}"/>
              </a:ext>
            </a:extLst>
          </p:cNvPr>
          <p:cNvSpPr/>
          <p:nvPr/>
        </p:nvSpPr>
        <p:spPr>
          <a:xfrm>
            <a:off x="428989" y="3161306"/>
            <a:ext cx="4594977" cy="1200329"/>
          </a:xfrm>
          <a:prstGeom prst="rect">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spAutoFit/>
          </a:bodyPr>
          <a:lstStyle/>
          <a:p>
            <a:r>
              <a:rPr lang="en-US"/>
              <a:t>Children, youth, and young adults, along with their families, are encouraged to share their preferences and values in a non-judgmental and supportive environment. </a:t>
            </a:r>
          </a:p>
        </p:txBody>
      </p:sp>
      <p:sp>
        <p:nvSpPr>
          <p:cNvPr id="52" name="Rectangle 51">
            <a:extLst>
              <a:ext uri="{FF2B5EF4-FFF2-40B4-BE49-F238E27FC236}">
                <a16:creationId xmlns:a16="http://schemas.microsoft.com/office/drawing/2014/main" id="{2A276CED-3451-AD09-1930-866D03F02DAB}"/>
              </a:ext>
            </a:extLst>
          </p:cNvPr>
          <p:cNvSpPr/>
          <p:nvPr/>
        </p:nvSpPr>
        <p:spPr>
          <a:xfrm>
            <a:off x="6607262" y="2664082"/>
            <a:ext cx="4732044" cy="923330"/>
          </a:xfrm>
          <a:prstGeom prst="rect">
            <a:avLst/>
          </a:prstGeom>
          <a:solidFill>
            <a:schemeClr val="tx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spAutoFit/>
          </a:bodyPr>
          <a:lstStyle/>
          <a:p>
            <a:r>
              <a:rPr lang="en-US"/>
              <a:t>Care Plan goals are co-created and based on the individual’s and family’s preferences and values, promoting their personal and family strengths.</a:t>
            </a:r>
          </a:p>
        </p:txBody>
      </p:sp>
      <p:sp>
        <p:nvSpPr>
          <p:cNvPr id="51" name="Rectangle 50">
            <a:extLst>
              <a:ext uri="{FF2B5EF4-FFF2-40B4-BE49-F238E27FC236}">
                <a16:creationId xmlns:a16="http://schemas.microsoft.com/office/drawing/2014/main" id="{163957F2-D457-FECD-354B-75F17D8395F7}"/>
              </a:ext>
            </a:extLst>
          </p:cNvPr>
          <p:cNvSpPr/>
          <p:nvPr/>
        </p:nvSpPr>
        <p:spPr>
          <a:xfrm>
            <a:off x="2029976" y="1707133"/>
            <a:ext cx="3793109" cy="646331"/>
          </a:xfrm>
          <a:prstGeom prst="rect">
            <a:avLst/>
          </a:prstGeom>
          <a:solidFill>
            <a:srgbClr val="FF6D6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spAutoFit/>
          </a:bodyPr>
          <a:lstStyle/>
          <a:p>
            <a:r>
              <a:rPr lang="en-US"/>
              <a:t>Care Plans are shared and communicated across the system.</a:t>
            </a:r>
          </a:p>
        </p:txBody>
      </p:sp>
      <p:sp>
        <p:nvSpPr>
          <p:cNvPr id="4" name="Title 3">
            <a:extLst>
              <a:ext uri="{FF2B5EF4-FFF2-40B4-BE49-F238E27FC236}">
                <a16:creationId xmlns:a16="http://schemas.microsoft.com/office/drawing/2014/main" id="{11815C77-D6D5-A7FC-A963-DDC501B63ED6}"/>
              </a:ext>
            </a:extLst>
          </p:cNvPr>
          <p:cNvSpPr>
            <a:spLocks noGrp="1"/>
          </p:cNvSpPr>
          <p:nvPr>
            <p:ph type="title"/>
          </p:nvPr>
        </p:nvSpPr>
        <p:spPr/>
        <p:txBody>
          <a:bodyPr/>
          <a:lstStyle/>
          <a:p>
            <a:r>
              <a:rPr lang="en-US"/>
              <a:t>FAMILY ENGAGEMENT: APPLICATION FOR CARE COORDINATORS</a:t>
            </a:r>
          </a:p>
        </p:txBody>
      </p:sp>
      <p:pic>
        <p:nvPicPr>
          <p:cNvPr id="64" name="Graphic 63" descr="Marker">
            <a:extLst>
              <a:ext uri="{FF2B5EF4-FFF2-40B4-BE49-F238E27FC236}">
                <a16:creationId xmlns:a16="http://schemas.microsoft.com/office/drawing/2014/main" id="{842CEE57-E96D-CBF8-C229-53247476E9FE}"/>
              </a:ext>
            </a:extLst>
          </p:cNvPr>
          <p:cNvPicPr>
            <a:picLocks noChangeAspect="1"/>
          </p:cNvPicPr>
          <p:nvPr/>
        </p:nvPicPr>
        <p:blipFill>
          <a:blip r:embed="rId8" cstate="email">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6095999" y="1616848"/>
            <a:ext cx="707222" cy="707222"/>
          </a:xfrm>
          <a:prstGeom prst="rect">
            <a:avLst/>
          </a:prstGeom>
        </p:spPr>
      </p:pic>
      <p:pic>
        <p:nvPicPr>
          <p:cNvPr id="65" name="Graphic 64" descr="Marker">
            <a:extLst>
              <a:ext uri="{FF2B5EF4-FFF2-40B4-BE49-F238E27FC236}">
                <a16:creationId xmlns:a16="http://schemas.microsoft.com/office/drawing/2014/main" id="{63C5366B-4DCE-0E4D-0542-77C1D850D47E}"/>
              </a:ext>
            </a:extLst>
          </p:cNvPr>
          <p:cNvPicPr>
            <a:picLocks noChangeAspect="1"/>
          </p:cNvPicPr>
          <p:nvPr/>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5872211" y="5138498"/>
            <a:ext cx="707222" cy="707222"/>
          </a:xfrm>
          <a:prstGeom prst="rect">
            <a:avLst/>
          </a:prstGeom>
        </p:spPr>
      </p:pic>
      <p:pic>
        <p:nvPicPr>
          <p:cNvPr id="66" name="Graphic 65" descr="Marker">
            <a:extLst>
              <a:ext uri="{FF2B5EF4-FFF2-40B4-BE49-F238E27FC236}">
                <a16:creationId xmlns:a16="http://schemas.microsoft.com/office/drawing/2014/main" id="{3B508314-6E12-B9B2-6036-39C66CD2C530}"/>
              </a:ext>
            </a:extLst>
          </p:cNvPr>
          <p:cNvPicPr>
            <a:picLocks noChangeAspect="1"/>
          </p:cNvPicPr>
          <p:nvPr/>
        </p:nvPicPr>
        <p:blipFill>
          <a:blip r:embed="rId8" cstate="email">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6253651" y="4101860"/>
            <a:ext cx="707222" cy="707222"/>
          </a:xfrm>
          <a:prstGeom prst="rect">
            <a:avLst/>
          </a:prstGeom>
        </p:spPr>
      </p:pic>
      <p:pic>
        <p:nvPicPr>
          <p:cNvPr id="67" name="Graphic 66" descr="Marker">
            <a:extLst>
              <a:ext uri="{FF2B5EF4-FFF2-40B4-BE49-F238E27FC236}">
                <a16:creationId xmlns:a16="http://schemas.microsoft.com/office/drawing/2014/main" id="{83F4AA23-D4D5-E6C1-82E4-9D5E6C42A8A7}"/>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5097530" y="3415296"/>
            <a:ext cx="692351" cy="692351"/>
          </a:xfrm>
          <a:prstGeom prst="rect">
            <a:avLst/>
          </a:prstGeom>
        </p:spPr>
      </p:pic>
      <p:sp>
        <p:nvSpPr>
          <p:cNvPr id="2" name="Slide Number Placeholder 1">
            <a:extLst>
              <a:ext uri="{FF2B5EF4-FFF2-40B4-BE49-F238E27FC236}">
                <a16:creationId xmlns:a16="http://schemas.microsoft.com/office/drawing/2014/main" id="{F3D3CA0B-8CA7-3ADA-DBCE-041DCA91612C}"/>
              </a:ext>
            </a:extLst>
          </p:cNvPr>
          <p:cNvSpPr>
            <a:spLocks noGrp="1"/>
          </p:cNvSpPr>
          <p:nvPr>
            <p:ph type="sldNum" sz="quarter" idx="12"/>
          </p:nvPr>
        </p:nvSpPr>
        <p:spPr/>
        <p:txBody>
          <a:bodyPr/>
          <a:lstStyle/>
          <a:p>
            <a:fld id="{DBB69489-DF73-4A76-950F-93D686310CE9}" type="slidenum">
              <a:rPr lang="en-US" smtClean="0"/>
              <a:t>42</a:t>
            </a:fld>
            <a:endParaRPr lang="en-US"/>
          </a:p>
        </p:txBody>
      </p:sp>
    </p:spTree>
    <p:extLst>
      <p:ext uri="{BB962C8B-B14F-4D97-AF65-F5344CB8AC3E}">
        <p14:creationId xmlns:p14="http://schemas.microsoft.com/office/powerpoint/2010/main" val="58288146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4181955F-4896-FC85-139A-C04DE80B6F3C}"/>
              </a:ext>
            </a:extLst>
          </p:cNvPr>
          <p:cNvGrpSpPr/>
          <p:nvPr/>
        </p:nvGrpSpPr>
        <p:grpSpPr>
          <a:xfrm>
            <a:off x="1458060" y="1847998"/>
            <a:ext cx="5437261" cy="3478639"/>
            <a:chOff x="1931437" y="1865524"/>
            <a:chExt cx="4744583" cy="3461113"/>
          </a:xfrm>
          <a:solidFill>
            <a:schemeClr val="accent3">
              <a:lumMod val="40000"/>
              <a:lumOff val="60000"/>
            </a:schemeClr>
          </a:solidFill>
        </p:grpSpPr>
        <p:sp>
          <p:nvSpPr>
            <p:cNvPr id="7" name="Rounded Rectangle 6">
              <a:extLst>
                <a:ext uri="{FF2B5EF4-FFF2-40B4-BE49-F238E27FC236}">
                  <a16:creationId xmlns:a16="http://schemas.microsoft.com/office/drawing/2014/main" id="{76BE5344-FB2D-472D-DE23-D86ED9E7C350}"/>
                </a:ext>
              </a:extLst>
            </p:cNvPr>
            <p:cNvSpPr/>
            <p:nvPr/>
          </p:nvSpPr>
          <p:spPr>
            <a:xfrm>
              <a:off x="1931437" y="1865524"/>
              <a:ext cx="3181739" cy="3461113"/>
            </a:xfrm>
            <a:prstGeom prst="round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236924CA-8ABC-0FB1-ED4E-2CB129307B76}"/>
                </a:ext>
              </a:extLst>
            </p:cNvPr>
            <p:cNvSpPr/>
            <p:nvPr/>
          </p:nvSpPr>
          <p:spPr>
            <a:xfrm>
              <a:off x="4287384" y="1865524"/>
              <a:ext cx="2388636" cy="3461113"/>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Content Placeholder 1">
            <a:extLst>
              <a:ext uri="{FF2B5EF4-FFF2-40B4-BE49-F238E27FC236}">
                <a16:creationId xmlns:a16="http://schemas.microsoft.com/office/drawing/2014/main" id="{C24C3606-07AD-752B-C2F1-9696F739A889}"/>
              </a:ext>
            </a:extLst>
          </p:cNvPr>
          <p:cNvSpPr>
            <a:spLocks noGrp="1"/>
          </p:cNvSpPr>
          <p:nvPr>
            <p:ph idx="1"/>
          </p:nvPr>
        </p:nvSpPr>
        <p:spPr>
          <a:xfrm>
            <a:off x="1673772" y="1919718"/>
            <a:ext cx="3842209" cy="3718703"/>
          </a:xfrm>
        </p:spPr>
        <p:txBody>
          <a:bodyPr>
            <a:normAutofit fontScale="62500" lnSpcReduction="20000"/>
          </a:bodyPr>
          <a:lstStyle/>
          <a:p>
            <a:pPr>
              <a:spcBef>
                <a:spcPts val="600"/>
              </a:spcBef>
            </a:pPr>
            <a:r>
              <a:rPr lang="en-US" sz="2700"/>
              <a:t>Kyle is 9 years old and has Prader-Willi Syndrome and other co-occurring conditions including frequent seizures.</a:t>
            </a:r>
          </a:p>
          <a:p>
            <a:pPr>
              <a:spcBef>
                <a:spcPts val="600"/>
              </a:spcBef>
            </a:pPr>
            <a:r>
              <a:rPr lang="en-US" sz="2700"/>
              <a:t>Kyle needs constant supervision and medical care, resulting in an order for PDN 24/7.</a:t>
            </a:r>
          </a:p>
          <a:p>
            <a:pPr>
              <a:spcBef>
                <a:spcPts val="600"/>
              </a:spcBef>
            </a:pPr>
            <a:r>
              <a:rPr lang="en-US" sz="2700"/>
              <a:t>After an extended stay in the hospital, Kyle has transitioned home to live with his biological aunt, who is his guardian.</a:t>
            </a:r>
          </a:p>
          <a:p>
            <a:pPr>
              <a:spcBef>
                <a:spcPts val="600"/>
              </a:spcBef>
            </a:pPr>
            <a:r>
              <a:rPr lang="en-US" sz="2700"/>
              <a:t>Kyle’s aunt did not have a pleasant experience with the hospital staff and is suspicious of Kyle’s nurses and his Care Coordinator because she feels like she can’t trust anyone and no one is listening to her.</a:t>
            </a:r>
          </a:p>
        </p:txBody>
      </p:sp>
      <p:pic>
        <p:nvPicPr>
          <p:cNvPr id="11" name="Content Placeholder 10" descr="Woman kissing boy on cheek">
            <a:extLst>
              <a:ext uri="{FF2B5EF4-FFF2-40B4-BE49-F238E27FC236}">
                <a16:creationId xmlns:a16="http://schemas.microsoft.com/office/drawing/2014/main" id="{9B6D8378-39E8-42B6-7C7E-BD1809263B8C}"/>
              </a:ext>
            </a:extLst>
          </p:cNvPr>
          <p:cNvPicPr>
            <a:picLocks noGrp="1" noChangeAspect="1"/>
          </p:cNvPicPr>
          <p:nvPr>
            <p:ph idx="13"/>
          </p:nvPr>
        </p:nvPicPr>
        <p:blipFill>
          <a:blip r:embed="rId3" cstate="email">
            <a:alphaModFix/>
            <a:extLst>
              <a:ext uri="{28A0092B-C50C-407E-A947-70E740481C1C}">
                <a14:useLocalDpi xmlns:a14="http://schemas.microsoft.com/office/drawing/2010/main"/>
              </a:ext>
            </a:extLst>
          </a:blip>
          <a:srcRect/>
          <a:stretch/>
        </p:blipFill>
        <p:spPr>
          <a:xfrm>
            <a:off x="5515981" y="1847998"/>
            <a:ext cx="5217958" cy="347863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8" name="Content Placeholder 7">
            <a:extLst>
              <a:ext uri="{FF2B5EF4-FFF2-40B4-BE49-F238E27FC236}">
                <a16:creationId xmlns:a16="http://schemas.microsoft.com/office/drawing/2014/main" id="{CBF8DFF6-8C61-B83E-7E09-6964E6A21DF1}"/>
              </a:ext>
            </a:extLst>
          </p:cNvPr>
          <p:cNvSpPr>
            <a:spLocks noGrp="1"/>
          </p:cNvSpPr>
          <p:nvPr>
            <p:ph idx="15"/>
          </p:nvPr>
        </p:nvSpPr>
        <p:spPr>
          <a:xfrm>
            <a:off x="5034122" y="1291297"/>
            <a:ext cx="2123754" cy="480131"/>
          </a:xfrm>
        </p:spPr>
        <p:txBody>
          <a:bodyPr/>
          <a:lstStyle/>
          <a:p>
            <a:pPr algn="ctr"/>
            <a:r>
              <a:rPr lang="en-US"/>
              <a:t>MEET KYLE</a:t>
            </a:r>
          </a:p>
        </p:txBody>
      </p:sp>
      <p:sp>
        <p:nvSpPr>
          <p:cNvPr id="4" name="Title 3">
            <a:extLst>
              <a:ext uri="{FF2B5EF4-FFF2-40B4-BE49-F238E27FC236}">
                <a16:creationId xmlns:a16="http://schemas.microsoft.com/office/drawing/2014/main" id="{11815C77-D6D5-A7FC-A963-DDC501B63ED6}"/>
              </a:ext>
            </a:extLst>
          </p:cNvPr>
          <p:cNvSpPr>
            <a:spLocks noGrp="1"/>
          </p:cNvSpPr>
          <p:nvPr>
            <p:ph type="title"/>
          </p:nvPr>
        </p:nvSpPr>
        <p:spPr/>
        <p:txBody>
          <a:bodyPr/>
          <a:lstStyle/>
          <a:p>
            <a:r>
              <a:rPr lang="en-US"/>
              <a:t>Family Engagement: SCENARIO</a:t>
            </a:r>
          </a:p>
        </p:txBody>
      </p:sp>
      <p:sp>
        <p:nvSpPr>
          <p:cNvPr id="3" name="Slide Number Placeholder 2">
            <a:extLst>
              <a:ext uri="{FF2B5EF4-FFF2-40B4-BE49-F238E27FC236}">
                <a16:creationId xmlns:a16="http://schemas.microsoft.com/office/drawing/2014/main" id="{AAABF18E-0B6B-1123-E30B-63C803B0D757}"/>
              </a:ext>
            </a:extLst>
          </p:cNvPr>
          <p:cNvSpPr>
            <a:spLocks noGrp="1"/>
          </p:cNvSpPr>
          <p:nvPr>
            <p:ph type="sldNum" sz="quarter" idx="12"/>
          </p:nvPr>
        </p:nvSpPr>
        <p:spPr/>
        <p:txBody>
          <a:bodyPr/>
          <a:lstStyle/>
          <a:p>
            <a:fld id="{DBB69489-DF73-4A76-950F-93D686310CE9}" type="slidenum">
              <a:rPr lang="en-US" smtClean="0"/>
              <a:t>43</a:t>
            </a:fld>
            <a:endParaRPr lang="en-US"/>
          </a:p>
        </p:txBody>
      </p:sp>
    </p:spTree>
    <p:extLst>
      <p:ext uri="{BB962C8B-B14F-4D97-AF65-F5344CB8AC3E}">
        <p14:creationId xmlns:p14="http://schemas.microsoft.com/office/powerpoint/2010/main" val="254523596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Content Placeholder 10" descr="Woman kissing boy on cheek">
            <a:extLst>
              <a:ext uri="{FF2B5EF4-FFF2-40B4-BE49-F238E27FC236}">
                <a16:creationId xmlns:a16="http://schemas.microsoft.com/office/drawing/2014/main" id="{3C9A071A-C812-5FA5-2522-B8EDE87506B1}"/>
              </a:ext>
            </a:extLst>
          </p:cNvPr>
          <p:cNvPicPr>
            <a:picLocks noGrp="1" noChangeAspect="1"/>
          </p:cNvPicPr>
          <p:nvPr>
            <p:ph idx="13"/>
          </p:nvPr>
        </p:nvPicPr>
        <p:blipFill>
          <a:blip r:embed="rId3" cstate="email">
            <a:alphaModFix amt="35000"/>
            <a:extLst>
              <a:ext uri="{28A0092B-C50C-407E-A947-70E740481C1C}">
                <a14:useLocalDpi xmlns:a14="http://schemas.microsoft.com/office/drawing/2010/main"/>
              </a:ext>
            </a:extLst>
          </a:blip>
          <a:srcRect/>
          <a:stretch/>
        </p:blipFill>
        <p:spPr>
          <a:xfrm>
            <a:off x="3053893" y="765110"/>
            <a:ext cx="9138107" cy="6092890"/>
          </a:xfrm>
          <a:solidFill>
            <a:schemeClr val="bg1"/>
          </a:solidFill>
          <a:effectLst>
            <a:softEdge rad="618294"/>
          </a:effectLst>
        </p:spPr>
      </p:pic>
      <p:sp>
        <p:nvSpPr>
          <p:cNvPr id="2" name="Content Placeholder 1">
            <a:extLst>
              <a:ext uri="{FF2B5EF4-FFF2-40B4-BE49-F238E27FC236}">
                <a16:creationId xmlns:a16="http://schemas.microsoft.com/office/drawing/2014/main" id="{C24C3606-07AD-752B-C2F1-9696F739A889}"/>
              </a:ext>
            </a:extLst>
          </p:cNvPr>
          <p:cNvSpPr>
            <a:spLocks noGrp="1"/>
          </p:cNvSpPr>
          <p:nvPr>
            <p:ph idx="1"/>
          </p:nvPr>
        </p:nvSpPr>
        <p:spPr>
          <a:xfrm>
            <a:off x="185056" y="1432605"/>
            <a:ext cx="6154883" cy="4351338"/>
          </a:xfrm>
          <a:solidFill>
            <a:schemeClr val="bg1">
              <a:alpha val="63572"/>
            </a:schemeClr>
          </a:solidFill>
        </p:spPr>
        <p:txBody>
          <a:bodyPr>
            <a:normAutofit/>
          </a:bodyPr>
          <a:lstStyle/>
          <a:p>
            <a:pPr marL="0" indent="0">
              <a:buNone/>
            </a:pPr>
            <a:r>
              <a:rPr lang="en-US"/>
              <a:t>To effectively engage with Kyle and his family:</a:t>
            </a:r>
          </a:p>
          <a:p>
            <a:r>
              <a:rPr lang="en-US"/>
              <a:t>What principles of family engagement are you prioritizing in your interactions?</a:t>
            </a:r>
          </a:p>
          <a:p>
            <a:r>
              <a:rPr lang="en-US"/>
              <a:t>Are there key components of family engagement that will be critical to care planning with Kyle’s aunt?</a:t>
            </a:r>
          </a:p>
          <a:p>
            <a:pPr lvl="1"/>
            <a:endParaRPr lang="en-US"/>
          </a:p>
          <a:p>
            <a:pPr lvl="1"/>
            <a:endParaRPr lang="en-US"/>
          </a:p>
          <a:p>
            <a:endParaRPr lang="en-US"/>
          </a:p>
          <a:p>
            <a:endParaRPr lang="en-US"/>
          </a:p>
        </p:txBody>
      </p:sp>
      <p:sp>
        <p:nvSpPr>
          <p:cNvPr id="7" name="Content Placeholder 6">
            <a:extLst>
              <a:ext uri="{FF2B5EF4-FFF2-40B4-BE49-F238E27FC236}">
                <a16:creationId xmlns:a16="http://schemas.microsoft.com/office/drawing/2014/main" id="{211D9CD9-F65A-C847-E924-44BB471B95BA}"/>
              </a:ext>
            </a:extLst>
          </p:cNvPr>
          <p:cNvSpPr>
            <a:spLocks noGrp="1"/>
          </p:cNvSpPr>
          <p:nvPr>
            <p:ph idx="14"/>
          </p:nvPr>
        </p:nvSpPr>
        <p:spPr>
          <a:xfrm>
            <a:off x="185056" y="953647"/>
            <a:ext cx="5004355" cy="480131"/>
          </a:xfrm>
        </p:spPr>
        <p:txBody>
          <a:bodyPr/>
          <a:lstStyle/>
          <a:p>
            <a:r>
              <a:rPr lang="en-US"/>
              <a:t>CONSIDER</a:t>
            </a:r>
          </a:p>
        </p:txBody>
      </p:sp>
      <p:sp>
        <p:nvSpPr>
          <p:cNvPr id="4" name="Title 3">
            <a:extLst>
              <a:ext uri="{FF2B5EF4-FFF2-40B4-BE49-F238E27FC236}">
                <a16:creationId xmlns:a16="http://schemas.microsoft.com/office/drawing/2014/main" id="{11815C77-D6D5-A7FC-A963-DDC501B63ED6}"/>
              </a:ext>
            </a:extLst>
          </p:cNvPr>
          <p:cNvSpPr>
            <a:spLocks noGrp="1"/>
          </p:cNvSpPr>
          <p:nvPr>
            <p:ph type="title"/>
          </p:nvPr>
        </p:nvSpPr>
        <p:spPr/>
        <p:txBody>
          <a:bodyPr/>
          <a:lstStyle/>
          <a:p>
            <a:r>
              <a:rPr lang="en-US"/>
              <a:t>FAMILY ENGAGEMENT: SELF-REFLECTION</a:t>
            </a:r>
          </a:p>
        </p:txBody>
      </p:sp>
      <p:sp>
        <p:nvSpPr>
          <p:cNvPr id="3" name="Slide Number Placeholder 2">
            <a:extLst>
              <a:ext uri="{FF2B5EF4-FFF2-40B4-BE49-F238E27FC236}">
                <a16:creationId xmlns:a16="http://schemas.microsoft.com/office/drawing/2014/main" id="{8034113B-3036-3708-5151-872FABC6EF1F}"/>
              </a:ext>
            </a:extLst>
          </p:cNvPr>
          <p:cNvSpPr>
            <a:spLocks noGrp="1"/>
          </p:cNvSpPr>
          <p:nvPr>
            <p:ph type="sldNum" sz="quarter" idx="12"/>
          </p:nvPr>
        </p:nvSpPr>
        <p:spPr/>
        <p:txBody>
          <a:bodyPr/>
          <a:lstStyle/>
          <a:p>
            <a:fld id="{DBB69489-DF73-4A76-950F-93D686310CE9}" type="slidenum">
              <a:rPr lang="en-US" smtClean="0"/>
              <a:t>44</a:t>
            </a:fld>
            <a:endParaRPr lang="en-US"/>
          </a:p>
        </p:txBody>
      </p:sp>
    </p:spTree>
    <p:extLst>
      <p:ext uri="{BB962C8B-B14F-4D97-AF65-F5344CB8AC3E}">
        <p14:creationId xmlns:p14="http://schemas.microsoft.com/office/powerpoint/2010/main" val="299478020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1815C77-D6D5-A7FC-A963-DDC501B63ED6}"/>
              </a:ext>
            </a:extLst>
          </p:cNvPr>
          <p:cNvSpPr>
            <a:spLocks noGrp="1"/>
          </p:cNvSpPr>
          <p:nvPr>
            <p:ph type="title"/>
          </p:nvPr>
        </p:nvSpPr>
        <p:spPr/>
        <p:txBody>
          <a:bodyPr/>
          <a:lstStyle/>
          <a:p>
            <a:r>
              <a:rPr lang="en-US"/>
              <a:t>FAMILY ENGAGEMENT: KNOWLEDGE CHECK</a:t>
            </a:r>
          </a:p>
        </p:txBody>
      </p:sp>
      <p:sp>
        <p:nvSpPr>
          <p:cNvPr id="5" name="Rectangle 4">
            <a:extLst>
              <a:ext uri="{FF2B5EF4-FFF2-40B4-BE49-F238E27FC236}">
                <a16:creationId xmlns:a16="http://schemas.microsoft.com/office/drawing/2014/main" id="{29FAEE7C-F2EA-70AC-ABB9-BD7AC4CC567A}"/>
              </a:ext>
            </a:extLst>
          </p:cNvPr>
          <p:cNvSpPr/>
          <p:nvPr/>
        </p:nvSpPr>
        <p:spPr>
          <a:xfrm>
            <a:off x="2104600" y="898182"/>
            <a:ext cx="7822872" cy="545816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 name="TextBox 5">
            <a:extLst>
              <a:ext uri="{FF2B5EF4-FFF2-40B4-BE49-F238E27FC236}">
                <a16:creationId xmlns:a16="http://schemas.microsoft.com/office/drawing/2014/main" id="{95D25A27-EFC6-9915-12AD-3CCE7B6781EE}"/>
              </a:ext>
            </a:extLst>
          </p:cNvPr>
          <p:cNvSpPr txBox="1"/>
          <p:nvPr/>
        </p:nvSpPr>
        <p:spPr>
          <a:xfrm>
            <a:off x="3733892" y="3726231"/>
            <a:ext cx="5819593" cy="3369384"/>
          </a:xfrm>
          <a:prstGeom prst="rect">
            <a:avLst/>
          </a:prstGeom>
          <a:noFill/>
        </p:spPr>
        <p:txBody>
          <a:bodyPr wrap="square" lIns="91440" tIns="45720" rIns="91440" bIns="45720" rtlCol="0" anchor="t">
            <a:spAutoFit/>
          </a:bodyPr>
          <a:lstStyle/>
          <a:p>
            <a:pPr marR="0" lvl="0" algn="ctr" defTabSz="914400" rtl="0" eaLnBrk="1" fontAlgn="auto" latinLnBrk="0" hangingPunct="1">
              <a:lnSpc>
                <a:spcPct val="110479"/>
              </a:lnSpc>
              <a:spcBef>
                <a:spcPts val="0"/>
              </a:spcBef>
              <a:spcAft>
                <a:spcPts val="0"/>
              </a:spcAft>
              <a:buClrTx/>
              <a:buSzTx/>
              <a:tabLst/>
              <a:defRPr/>
            </a:pPr>
            <a:r>
              <a:rPr kumimoji="0" lang="en-US" sz="2400" b="1" i="0" u="none" strike="noStrike" kern="1200" cap="none" spc="0" normalizeH="0" baseline="0" noProof="0">
                <a:ln>
                  <a:noFill/>
                </a:ln>
                <a:solidFill>
                  <a:schemeClr val="bg1"/>
                </a:solidFill>
                <a:effectLst/>
                <a:uLnTx/>
                <a:uFillTx/>
                <a:ea typeface="+mn-ea"/>
                <a:cs typeface="+mn-cs"/>
              </a:rPr>
              <a:t>KNOWLEDGE CHECK</a:t>
            </a:r>
            <a:endParaRPr lang="en-US">
              <a:ea typeface="+mn-ea"/>
              <a:cs typeface="+mn-cs"/>
            </a:endParaRPr>
          </a:p>
          <a:p>
            <a:pPr marR="0" lvl="0" algn="ctr" defTabSz="914400" rtl="0" eaLnBrk="1" fontAlgn="auto" latinLnBrk="0" hangingPunct="1">
              <a:spcBef>
                <a:spcPts val="0"/>
              </a:spcBef>
              <a:spcAft>
                <a:spcPts val="0"/>
              </a:spcAft>
              <a:buClrTx/>
              <a:buSzTx/>
              <a:tabLst/>
              <a:defRPr/>
            </a:pPr>
            <a:endParaRPr kumimoji="0" lang="en-US" sz="1000" b="1" i="0" u="none" strike="noStrike" kern="1200" cap="none" spc="0" normalizeH="0" baseline="0" noProof="0">
              <a:ln>
                <a:noFill/>
              </a:ln>
              <a:solidFill>
                <a:schemeClr val="bg1"/>
              </a:solidFill>
              <a:effectLst/>
              <a:uLnTx/>
              <a:uFillTx/>
              <a:ea typeface="+mn-ea"/>
              <a:cs typeface="+mn-cs"/>
            </a:endParaRPr>
          </a:p>
          <a:p>
            <a:pPr marL="342900" indent="-342900">
              <a:buFont typeface="Arial" panose="020B0604020202020204" pitchFamily="34" charset="0"/>
              <a:buChar char="•"/>
              <a:defRPr/>
            </a:pPr>
            <a:r>
              <a:rPr lang="en-US" sz="1700">
                <a:solidFill>
                  <a:schemeClr val="bg1"/>
                </a:solidFill>
              </a:rPr>
              <a:t>What is family engagement?</a:t>
            </a:r>
          </a:p>
          <a:p>
            <a:pPr marL="285750" indent="-285750">
              <a:buFont typeface="Arial" panose="020B0604020202020204" pitchFamily="34" charset="0"/>
              <a:buChar char="•"/>
              <a:defRPr/>
            </a:pPr>
            <a:endParaRPr lang="en-US" sz="1700">
              <a:solidFill>
                <a:schemeClr val="bg1"/>
              </a:solidFill>
            </a:endParaRPr>
          </a:p>
          <a:p>
            <a:pPr marL="342900" indent="-342900">
              <a:buFont typeface="Arial" panose="020B0604020202020204" pitchFamily="34" charset="0"/>
              <a:buChar char="•"/>
              <a:defRPr/>
            </a:pPr>
            <a:r>
              <a:rPr lang="en-US" sz="1700">
                <a:solidFill>
                  <a:schemeClr val="bg1"/>
                </a:solidFill>
              </a:rPr>
              <a:t>Name three techniques of family engagement.</a:t>
            </a:r>
          </a:p>
          <a:p>
            <a:pPr marL="285750" indent="-285750">
              <a:buFont typeface="Arial" panose="020B0604020202020204" pitchFamily="34" charset="0"/>
              <a:buChar char="•"/>
              <a:defRPr/>
            </a:pPr>
            <a:endParaRPr lang="en-US" sz="1700">
              <a:solidFill>
                <a:schemeClr val="bg1"/>
              </a:solidFill>
            </a:endParaRPr>
          </a:p>
          <a:p>
            <a:pPr marL="342900" indent="-342900">
              <a:buFont typeface="Arial" panose="020B0604020202020204" pitchFamily="34" charset="0"/>
              <a:buChar char="•"/>
              <a:defRPr/>
            </a:pPr>
            <a:r>
              <a:rPr lang="en-US" sz="1700">
                <a:solidFill>
                  <a:schemeClr val="bg1"/>
                </a:solidFill>
              </a:rPr>
              <a:t>What is one way you can practice family engagement when you are coordinating care for a child, youth, or young adult with medical complexity?</a:t>
            </a:r>
          </a:p>
          <a:p>
            <a:pPr>
              <a:lnSpc>
                <a:spcPct val="155971"/>
              </a:lnSpc>
              <a:defRPr/>
            </a:pPr>
            <a:endParaRPr lang="en-US" sz="1700">
              <a:solidFill>
                <a:schemeClr val="bg1"/>
              </a:solidFill>
              <a:cs typeface="Calibri" panose="020F0502020204030204"/>
            </a:endParaRPr>
          </a:p>
          <a:p>
            <a:pPr>
              <a:lnSpc>
                <a:spcPct val="155971"/>
              </a:lnSpc>
              <a:defRPr/>
            </a:pPr>
            <a:endParaRPr lang="en-US" sz="1700">
              <a:solidFill>
                <a:schemeClr val="bg1"/>
              </a:solidFill>
              <a:cs typeface="Calibri" panose="020F0502020204030204"/>
            </a:endParaRPr>
          </a:p>
        </p:txBody>
      </p:sp>
      <p:pic>
        <p:nvPicPr>
          <p:cNvPr id="7" name="Picture 6">
            <a:extLst>
              <a:ext uri="{FF2B5EF4-FFF2-40B4-BE49-F238E27FC236}">
                <a16:creationId xmlns:a16="http://schemas.microsoft.com/office/drawing/2014/main" id="{7F97B02C-88FD-C36A-ECBA-39723B071A60}"/>
              </a:ext>
            </a:extLst>
          </p:cNvPr>
          <p:cNvPicPr>
            <a:picLocks noChangeAspect="1"/>
          </p:cNvPicPr>
          <p:nvPr/>
        </p:nvPicPr>
        <p:blipFill rotWithShape="1">
          <a:blip r:embed="rId3" cstate="email">
            <a:alphaModFix amt="85000"/>
            <a:extLst>
              <a:ext uri="{28A0092B-C50C-407E-A947-70E740481C1C}">
                <a14:useLocalDpi xmlns:a14="http://schemas.microsoft.com/office/drawing/2010/main"/>
              </a:ext>
            </a:extLst>
          </a:blip>
          <a:srcRect l="-242"/>
          <a:stretch/>
        </p:blipFill>
        <p:spPr>
          <a:xfrm>
            <a:off x="2085640" y="898182"/>
            <a:ext cx="7841832" cy="2683075"/>
          </a:xfrm>
          <a:prstGeom prst="rect">
            <a:avLst/>
          </a:prstGeom>
        </p:spPr>
      </p:pic>
      <p:sp>
        <p:nvSpPr>
          <p:cNvPr id="8" name="Arrow: Up 29">
            <a:extLst>
              <a:ext uri="{FF2B5EF4-FFF2-40B4-BE49-F238E27FC236}">
                <a16:creationId xmlns:a16="http://schemas.microsoft.com/office/drawing/2014/main" id="{407EA6AC-C9FB-EC6C-795E-59B93F7AA7A0}"/>
              </a:ext>
            </a:extLst>
          </p:cNvPr>
          <p:cNvSpPr/>
          <p:nvPr/>
        </p:nvSpPr>
        <p:spPr>
          <a:xfrm rot="10800000">
            <a:off x="2842327" y="3168598"/>
            <a:ext cx="815271" cy="2952283"/>
          </a:xfrm>
          <a:prstGeom prst="upArrow">
            <a:avLst>
              <a:gd name="adj1" fmla="val 100000"/>
              <a:gd name="adj2" fmla="val 30934"/>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pic>
        <p:nvPicPr>
          <p:cNvPr id="14" name="Graphic 13" descr="Family with boy with solid fill">
            <a:extLst>
              <a:ext uri="{FF2B5EF4-FFF2-40B4-BE49-F238E27FC236}">
                <a16:creationId xmlns:a16="http://schemas.microsoft.com/office/drawing/2014/main" id="{652DAD30-6645-AB4F-A530-1AFB093D2237}"/>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3027753" y="4272046"/>
            <a:ext cx="444419" cy="444419"/>
          </a:xfrm>
          <a:prstGeom prst="rect">
            <a:avLst/>
          </a:prstGeom>
        </p:spPr>
      </p:pic>
      <p:pic>
        <p:nvPicPr>
          <p:cNvPr id="10" name="Graphic 9" descr="Brain in head">
            <a:extLst>
              <a:ext uri="{FF2B5EF4-FFF2-40B4-BE49-F238E27FC236}">
                <a16:creationId xmlns:a16="http://schemas.microsoft.com/office/drawing/2014/main" id="{8C7B6563-0A78-1245-074A-28EF04696AA5}"/>
              </a:ext>
            </a:extLst>
          </p:cNvPr>
          <p:cNvPicPr>
            <a:picLocks noChangeAspect="1"/>
          </p:cNvPicPr>
          <p:nvPr/>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4796552" y="3777446"/>
            <a:ext cx="466358" cy="429528"/>
          </a:xfrm>
          <a:prstGeom prst="rect">
            <a:avLst/>
          </a:prstGeom>
        </p:spPr>
      </p:pic>
      <p:pic>
        <p:nvPicPr>
          <p:cNvPr id="16" name="Graphic 15" descr="Home1 with solid fill">
            <a:extLst>
              <a:ext uri="{FF2B5EF4-FFF2-40B4-BE49-F238E27FC236}">
                <a16:creationId xmlns:a16="http://schemas.microsoft.com/office/drawing/2014/main" id="{B0AD5611-A369-3BBA-91F1-29FF0F57F053}"/>
              </a:ext>
            </a:extLst>
          </p:cNvPr>
          <p:cNvPicPr>
            <a:picLocks noChangeAspect="1"/>
          </p:cNvPicPr>
          <p:nvPr/>
        </p:nvPicPr>
        <p:blipFill>
          <a:blip r:embed="rId8" cstate="email">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3027753" y="4752044"/>
            <a:ext cx="444419" cy="444419"/>
          </a:xfrm>
          <a:prstGeom prst="rect">
            <a:avLst/>
          </a:prstGeom>
        </p:spPr>
      </p:pic>
      <p:pic>
        <p:nvPicPr>
          <p:cNvPr id="18" name="Graphic 17" descr="Care with solid fill">
            <a:extLst>
              <a:ext uri="{FF2B5EF4-FFF2-40B4-BE49-F238E27FC236}">
                <a16:creationId xmlns:a16="http://schemas.microsoft.com/office/drawing/2014/main" id="{DA5D2885-52E0-37DF-7DDB-97F6EB42D385}"/>
              </a:ext>
            </a:extLst>
          </p:cNvPr>
          <p:cNvPicPr>
            <a:picLocks noChangeAspect="1"/>
          </p:cNvPicPr>
          <p:nvPr/>
        </p:nvPicPr>
        <p:blipFill>
          <a:blip r:embed="rId10" cstate="email">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3027753" y="5281641"/>
            <a:ext cx="457200" cy="457200"/>
          </a:xfrm>
          <a:prstGeom prst="rect">
            <a:avLst/>
          </a:prstGeom>
        </p:spPr>
      </p:pic>
      <p:sp>
        <p:nvSpPr>
          <p:cNvPr id="2" name="Slide Number Placeholder 1">
            <a:extLst>
              <a:ext uri="{FF2B5EF4-FFF2-40B4-BE49-F238E27FC236}">
                <a16:creationId xmlns:a16="http://schemas.microsoft.com/office/drawing/2014/main" id="{823DDEA6-A3D0-EAC5-70DE-2D6E41542DAA}"/>
              </a:ext>
            </a:extLst>
          </p:cNvPr>
          <p:cNvSpPr>
            <a:spLocks noGrp="1"/>
          </p:cNvSpPr>
          <p:nvPr>
            <p:ph type="sldNum" sz="quarter" idx="12"/>
          </p:nvPr>
        </p:nvSpPr>
        <p:spPr/>
        <p:txBody>
          <a:bodyPr/>
          <a:lstStyle/>
          <a:p>
            <a:fld id="{DBB69489-DF73-4A76-950F-93D686310CE9}" type="slidenum">
              <a:rPr lang="en-US" smtClean="0"/>
              <a:t>45</a:t>
            </a:fld>
            <a:endParaRPr lang="en-US"/>
          </a:p>
        </p:txBody>
      </p:sp>
    </p:spTree>
    <p:extLst>
      <p:ext uri="{BB962C8B-B14F-4D97-AF65-F5344CB8AC3E}">
        <p14:creationId xmlns:p14="http://schemas.microsoft.com/office/powerpoint/2010/main" val="108566630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1815C77-D6D5-A7FC-A963-DDC501B63ED6}"/>
              </a:ext>
            </a:extLst>
          </p:cNvPr>
          <p:cNvSpPr>
            <a:spLocks noGrp="1"/>
          </p:cNvSpPr>
          <p:nvPr>
            <p:ph type="title"/>
          </p:nvPr>
        </p:nvSpPr>
        <p:spPr/>
        <p:txBody>
          <a:bodyPr/>
          <a:lstStyle/>
          <a:p>
            <a:r>
              <a:rPr lang="en-US"/>
              <a:t>Family Engagement: KNOWLEDGE CHECK answers</a:t>
            </a:r>
          </a:p>
        </p:txBody>
      </p:sp>
      <p:sp>
        <p:nvSpPr>
          <p:cNvPr id="5" name="Rectangle 4">
            <a:extLst>
              <a:ext uri="{FF2B5EF4-FFF2-40B4-BE49-F238E27FC236}">
                <a16:creationId xmlns:a16="http://schemas.microsoft.com/office/drawing/2014/main" id="{29FAEE7C-F2EA-70AC-ABB9-BD7AC4CC567A}"/>
              </a:ext>
            </a:extLst>
          </p:cNvPr>
          <p:cNvSpPr/>
          <p:nvPr/>
        </p:nvSpPr>
        <p:spPr>
          <a:xfrm>
            <a:off x="1622917" y="898182"/>
            <a:ext cx="8946165" cy="5458168"/>
          </a:xfrm>
          <a:prstGeom prst="rect">
            <a:avLst/>
          </a:prstGeom>
          <a:solidFill>
            <a:srgbClr val="006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solidFill>
            </a:endParaRPr>
          </a:p>
        </p:txBody>
      </p:sp>
      <p:sp>
        <p:nvSpPr>
          <p:cNvPr id="6" name="TextBox 5">
            <a:extLst>
              <a:ext uri="{FF2B5EF4-FFF2-40B4-BE49-F238E27FC236}">
                <a16:creationId xmlns:a16="http://schemas.microsoft.com/office/drawing/2014/main" id="{95D25A27-EFC6-9915-12AD-3CCE7B6781EE}"/>
              </a:ext>
            </a:extLst>
          </p:cNvPr>
          <p:cNvSpPr txBox="1"/>
          <p:nvPr/>
        </p:nvSpPr>
        <p:spPr>
          <a:xfrm>
            <a:off x="6758492" y="3568764"/>
            <a:ext cx="5990211" cy="859274"/>
          </a:xfrm>
          <a:prstGeom prst="rect">
            <a:avLst/>
          </a:prstGeom>
          <a:noFill/>
        </p:spPr>
        <p:txBody>
          <a:bodyPr wrap="square" lIns="91440" tIns="45720" rIns="91440" bIns="45720" rtlCol="0" anchor="t">
            <a:spAutoFit/>
          </a:bodyPr>
          <a:lstStyle/>
          <a:p>
            <a:pPr marR="0" lvl="0" algn="ctr" defTabSz="914400" rtl="0" eaLnBrk="1" fontAlgn="auto" latinLnBrk="0" hangingPunct="1">
              <a:lnSpc>
                <a:spcPct val="110479"/>
              </a:lnSpc>
              <a:spcBef>
                <a:spcPts val="0"/>
              </a:spcBef>
              <a:spcAft>
                <a:spcPts val="0"/>
              </a:spcAft>
              <a:buClrTx/>
              <a:buSzTx/>
              <a:tabLst/>
              <a:defRPr/>
            </a:pPr>
            <a:r>
              <a:rPr kumimoji="0" lang="en-US" sz="2400" b="1" i="0" u="none" strike="noStrike" kern="1200" cap="none" spc="0" normalizeH="0" baseline="0" noProof="0">
                <a:ln>
                  <a:noFill/>
                </a:ln>
                <a:solidFill>
                  <a:schemeClr val="bg1"/>
                </a:solidFill>
                <a:effectLst/>
                <a:uLnTx/>
                <a:uFillTx/>
                <a:ea typeface="+mn-ea"/>
                <a:cs typeface="+mn-cs"/>
              </a:rPr>
              <a:t>ANSWERS</a:t>
            </a:r>
            <a:endParaRPr lang="en-US" sz="2000" b="1" i="0" u="none" strike="noStrike" kern="1200" cap="none" spc="0" normalizeH="0" baseline="0" noProof="0">
              <a:ln>
                <a:noFill/>
              </a:ln>
              <a:solidFill>
                <a:schemeClr val="bg1"/>
              </a:solidFill>
              <a:effectLst/>
              <a:uLnTx/>
              <a:uFillTx/>
              <a:cs typeface="Calibri" panose="020F0502020204030204"/>
            </a:endParaRPr>
          </a:p>
          <a:p>
            <a:pPr>
              <a:lnSpc>
                <a:spcPct val="165719"/>
              </a:lnSpc>
              <a:defRPr/>
            </a:pPr>
            <a:endParaRPr lang="en-US" sz="1600">
              <a:solidFill>
                <a:schemeClr val="bg1"/>
              </a:solidFill>
              <a:cs typeface="Calibri" panose="020F0502020204030204"/>
            </a:endParaRPr>
          </a:p>
        </p:txBody>
      </p:sp>
      <p:pic>
        <p:nvPicPr>
          <p:cNvPr id="7" name="Picture 6">
            <a:extLst>
              <a:ext uri="{FF2B5EF4-FFF2-40B4-BE49-F238E27FC236}">
                <a16:creationId xmlns:a16="http://schemas.microsoft.com/office/drawing/2014/main" id="{7F97B02C-88FD-C36A-ECBA-39723B071A60}"/>
              </a:ext>
            </a:extLst>
          </p:cNvPr>
          <p:cNvPicPr>
            <a:picLocks noChangeAspect="1"/>
          </p:cNvPicPr>
          <p:nvPr/>
        </p:nvPicPr>
        <p:blipFill rotWithShape="1">
          <a:blip r:embed="rId3" cstate="email">
            <a:alphaModFix amt="85000"/>
            <a:extLst>
              <a:ext uri="{28A0092B-C50C-407E-A947-70E740481C1C}">
                <a14:useLocalDpi xmlns:a14="http://schemas.microsoft.com/office/drawing/2010/main"/>
              </a:ext>
            </a:extLst>
          </a:blip>
          <a:srcRect l="-212"/>
          <a:stretch/>
        </p:blipFill>
        <p:spPr>
          <a:xfrm>
            <a:off x="1622916" y="894061"/>
            <a:ext cx="8946165" cy="2683075"/>
          </a:xfrm>
          <a:prstGeom prst="rect">
            <a:avLst/>
          </a:prstGeom>
        </p:spPr>
      </p:pic>
      <p:pic>
        <p:nvPicPr>
          <p:cNvPr id="10" name="Graphic 9" descr="Brain in head">
            <a:extLst>
              <a:ext uri="{FF2B5EF4-FFF2-40B4-BE49-F238E27FC236}">
                <a16:creationId xmlns:a16="http://schemas.microsoft.com/office/drawing/2014/main" id="{8C7B6563-0A78-1245-074A-28EF04696AA5}"/>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8635310" y="3622220"/>
            <a:ext cx="466358" cy="429528"/>
          </a:xfrm>
          <a:prstGeom prst="rect">
            <a:avLst/>
          </a:prstGeom>
        </p:spPr>
      </p:pic>
      <p:grpSp>
        <p:nvGrpSpPr>
          <p:cNvPr id="2" name="Group 1">
            <a:extLst>
              <a:ext uri="{FF2B5EF4-FFF2-40B4-BE49-F238E27FC236}">
                <a16:creationId xmlns:a16="http://schemas.microsoft.com/office/drawing/2014/main" id="{86B2EAC6-3120-0259-A51E-19B7B708FB11}"/>
              </a:ext>
            </a:extLst>
          </p:cNvPr>
          <p:cNvGrpSpPr/>
          <p:nvPr/>
        </p:nvGrpSpPr>
        <p:grpSpPr>
          <a:xfrm>
            <a:off x="1780273" y="3090540"/>
            <a:ext cx="815271" cy="2952283"/>
            <a:chOff x="2842327" y="3168598"/>
            <a:chExt cx="815271" cy="2952283"/>
          </a:xfrm>
        </p:grpSpPr>
        <p:sp>
          <p:nvSpPr>
            <p:cNvPr id="8" name="Arrow: Up 29">
              <a:extLst>
                <a:ext uri="{FF2B5EF4-FFF2-40B4-BE49-F238E27FC236}">
                  <a16:creationId xmlns:a16="http://schemas.microsoft.com/office/drawing/2014/main" id="{407EA6AC-C9FB-EC6C-795E-59B93F7AA7A0}"/>
                </a:ext>
              </a:extLst>
            </p:cNvPr>
            <p:cNvSpPr/>
            <p:nvPr/>
          </p:nvSpPr>
          <p:spPr>
            <a:xfrm rot="10800000">
              <a:off x="2842327" y="3168598"/>
              <a:ext cx="815271" cy="2952283"/>
            </a:xfrm>
            <a:prstGeom prst="upArrow">
              <a:avLst>
                <a:gd name="adj1" fmla="val 100000"/>
                <a:gd name="adj2" fmla="val 30934"/>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pic>
          <p:nvPicPr>
            <p:cNvPr id="14" name="Graphic 13" descr="Family with boy with solid fill">
              <a:extLst>
                <a:ext uri="{FF2B5EF4-FFF2-40B4-BE49-F238E27FC236}">
                  <a16:creationId xmlns:a16="http://schemas.microsoft.com/office/drawing/2014/main" id="{652DAD30-6645-AB4F-A530-1AFB093D2237}"/>
                </a:ext>
              </a:extLst>
            </p:cNvPr>
            <p:cNvPicPr>
              <a:picLocks noChangeAspect="1"/>
            </p:cNvPicPr>
            <p:nvPr/>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3027753" y="4272046"/>
              <a:ext cx="444419" cy="444419"/>
            </a:xfrm>
            <a:prstGeom prst="rect">
              <a:avLst/>
            </a:prstGeom>
          </p:spPr>
        </p:pic>
        <p:pic>
          <p:nvPicPr>
            <p:cNvPr id="16" name="Graphic 15" descr="Home1 with solid fill">
              <a:extLst>
                <a:ext uri="{FF2B5EF4-FFF2-40B4-BE49-F238E27FC236}">
                  <a16:creationId xmlns:a16="http://schemas.microsoft.com/office/drawing/2014/main" id="{B0AD5611-A369-3BBA-91F1-29FF0F57F053}"/>
                </a:ext>
              </a:extLst>
            </p:cNvPr>
            <p:cNvPicPr>
              <a:picLocks noChangeAspect="1"/>
            </p:cNvPicPr>
            <p:nvPr/>
          </p:nvPicPr>
          <p:blipFill>
            <a:blip r:embed="rId8" cstate="email">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3027753" y="4752044"/>
              <a:ext cx="444419" cy="444419"/>
            </a:xfrm>
            <a:prstGeom prst="rect">
              <a:avLst/>
            </a:prstGeom>
          </p:spPr>
        </p:pic>
        <p:pic>
          <p:nvPicPr>
            <p:cNvPr id="18" name="Graphic 17" descr="Care with solid fill">
              <a:extLst>
                <a:ext uri="{FF2B5EF4-FFF2-40B4-BE49-F238E27FC236}">
                  <a16:creationId xmlns:a16="http://schemas.microsoft.com/office/drawing/2014/main" id="{DA5D2885-52E0-37DF-7DDB-97F6EB42D385}"/>
                </a:ext>
              </a:extLst>
            </p:cNvPr>
            <p:cNvPicPr>
              <a:picLocks noChangeAspect="1"/>
            </p:cNvPicPr>
            <p:nvPr/>
          </p:nvPicPr>
          <p:blipFill>
            <a:blip r:embed="rId10" cstate="email">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3027753" y="5281641"/>
              <a:ext cx="457200" cy="457200"/>
            </a:xfrm>
            <a:prstGeom prst="rect">
              <a:avLst/>
            </a:prstGeom>
          </p:spPr>
        </p:pic>
      </p:grpSp>
      <p:sp>
        <p:nvSpPr>
          <p:cNvPr id="11" name="TextBox 10">
            <a:extLst>
              <a:ext uri="{FF2B5EF4-FFF2-40B4-BE49-F238E27FC236}">
                <a16:creationId xmlns:a16="http://schemas.microsoft.com/office/drawing/2014/main" id="{667C2694-FB08-AD68-F8E3-7023B01C80CE}"/>
              </a:ext>
            </a:extLst>
          </p:cNvPr>
          <p:cNvSpPr txBox="1"/>
          <p:nvPr/>
        </p:nvSpPr>
        <p:spPr>
          <a:xfrm>
            <a:off x="2595544" y="3800659"/>
            <a:ext cx="7797612" cy="2308324"/>
          </a:xfrm>
          <a:prstGeom prst="rect">
            <a:avLst/>
          </a:prstGeom>
          <a:noFill/>
        </p:spPr>
        <p:txBody>
          <a:bodyPr wrap="square">
            <a:spAutoFit/>
          </a:bodyPr>
          <a:lstStyle/>
          <a:p>
            <a:pPr marL="342900" indent="-342900">
              <a:buFont typeface="Arial" panose="020B0604020202020204" pitchFamily="34" charset="0"/>
              <a:buChar char="•"/>
              <a:defRPr/>
            </a:pPr>
            <a:r>
              <a:rPr lang="en-US" sz="1200">
                <a:solidFill>
                  <a:schemeClr val="bg1"/>
                </a:solidFill>
              </a:rPr>
              <a:t>What is family engagement?</a:t>
            </a:r>
          </a:p>
          <a:p>
            <a:pPr marL="742950" lvl="1" indent="-285750">
              <a:buFont typeface="Arial" panose="020B0604020202020204" pitchFamily="34" charset="0"/>
              <a:buChar char="•"/>
              <a:defRPr/>
            </a:pPr>
            <a:r>
              <a:rPr lang="en-US" sz="1200" b="1">
                <a:solidFill>
                  <a:schemeClr val="bg1"/>
                </a:solidFill>
              </a:rPr>
              <a:t>Family Engagement occurs when families have a primary and meaningful role in all decision-making that impacts a child and their family.</a:t>
            </a:r>
          </a:p>
          <a:p>
            <a:pPr marL="342900" indent="-342900">
              <a:buFont typeface="Arial" panose="020B0604020202020204" pitchFamily="34" charset="0"/>
              <a:buChar char="•"/>
              <a:defRPr/>
            </a:pPr>
            <a:endParaRPr lang="en-US" sz="1200">
              <a:solidFill>
                <a:schemeClr val="bg1"/>
              </a:solidFill>
            </a:endParaRPr>
          </a:p>
          <a:p>
            <a:pPr marL="342900" indent="-342900">
              <a:buFont typeface="Arial" panose="020B0604020202020204" pitchFamily="34" charset="0"/>
              <a:buChar char="•"/>
              <a:defRPr/>
            </a:pPr>
            <a:r>
              <a:rPr lang="en-US" sz="1200">
                <a:solidFill>
                  <a:schemeClr val="bg1"/>
                </a:solidFill>
              </a:rPr>
              <a:t>Name three techniques of family engagement.</a:t>
            </a:r>
          </a:p>
          <a:p>
            <a:pPr marL="742950" lvl="1" indent="-285750">
              <a:buFont typeface="Arial" panose="020B0604020202020204" pitchFamily="34" charset="0"/>
              <a:buChar char="•"/>
              <a:defRPr/>
            </a:pPr>
            <a:r>
              <a:rPr lang="en-US" sz="1200" b="1">
                <a:solidFill>
                  <a:schemeClr val="bg1"/>
                </a:solidFill>
              </a:rPr>
              <a:t>Focusing on health literacy, promoting informed decision-making, and encouraging sharing of preferences and values are just a few techniques.</a:t>
            </a:r>
          </a:p>
          <a:p>
            <a:pPr lvl="1">
              <a:defRPr/>
            </a:pPr>
            <a:endParaRPr lang="en-US" sz="1200">
              <a:solidFill>
                <a:schemeClr val="bg1"/>
              </a:solidFill>
            </a:endParaRPr>
          </a:p>
          <a:p>
            <a:pPr marL="342900" indent="-342900">
              <a:buFont typeface="Arial" panose="020B0604020202020204" pitchFamily="34" charset="0"/>
              <a:buChar char="•"/>
              <a:defRPr/>
            </a:pPr>
            <a:r>
              <a:rPr lang="en-US" sz="1200">
                <a:solidFill>
                  <a:schemeClr val="bg1"/>
                </a:solidFill>
              </a:rPr>
              <a:t>What is one way you can practice family engagement when you are coordinating care for a child, youth, or young adult with medical complexity?</a:t>
            </a:r>
          </a:p>
          <a:p>
            <a:pPr marL="800100" lvl="1" indent="-342900">
              <a:buFont typeface="Arial" panose="020B0604020202020204" pitchFamily="34" charset="0"/>
              <a:buChar char="•"/>
              <a:defRPr/>
            </a:pPr>
            <a:r>
              <a:rPr lang="en-US" sz="1200" b="1">
                <a:solidFill>
                  <a:schemeClr val="bg1"/>
                </a:solidFill>
              </a:rPr>
              <a:t>One way to practice family engagement is to ensure that your interventions include building skills to manage their child’s conditions and needs with efficacy.</a:t>
            </a:r>
          </a:p>
        </p:txBody>
      </p:sp>
      <p:sp>
        <p:nvSpPr>
          <p:cNvPr id="3" name="Slide Number Placeholder 2">
            <a:extLst>
              <a:ext uri="{FF2B5EF4-FFF2-40B4-BE49-F238E27FC236}">
                <a16:creationId xmlns:a16="http://schemas.microsoft.com/office/drawing/2014/main" id="{F1DAB29D-68DD-AA48-A318-011FD2FF4B09}"/>
              </a:ext>
            </a:extLst>
          </p:cNvPr>
          <p:cNvSpPr>
            <a:spLocks noGrp="1"/>
          </p:cNvSpPr>
          <p:nvPr>
            <p:ph type="sldNum" sz="quarter" idx="12"/>
          </p:nvPr>
        </p:nvSpPr>
        <p:spPr/>
        <p:txBody>
          <a:bodyPr/>
          <a:lstStyle/>
          <a:p>
            <a:fld id="{DBB69489-DF73-4A76-950F-93D686310CE9}" type="slidenum">
              <a:rPr lang="en-US" smtClean="0"/>
              <a:t>46</a:t>
            </a:fld>
            <a:endParaRPr lang="en-US"/>
          </a:p>
        </p:txBody>
      </p:sp>
    </p:spTree>
    <p:extLst>
      <p:ext uri="{BB962C8B-B14F-4D97-AF65-F5344CB8AC3E}">
        <p14:creationId xmlns:p14="http://schemas.microsoft.com/office/powerpoint/2010/main" val="17855755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99D3AEFA-E299-ABAD-B216-33CBFF9686EA}"/>
              </a:ext>
            </a:extLst>
          </p:cNvPr>
          <p:cNvSpPr txBox="1">
            <a:spLocks/>
          </p:cNvSpPr>
          <p:nvPr/>
        </p:nvSpPr>
        <p:spPr>
          <a:xfrm>
            <a:off x="5353660" y="1870869"/>
            <a:ext cx="6513879" cy="311626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7200">
                <a:solidFill>
                  <a:schemeClr val="tx2"/>
                </a:solidFill>
              </a:rPr>
              <a:t>Putting it all in Practice – A Case Study</a:t>
            </a:r>
          </a:p>
        </p:txBody>
      </p:sp>
      <p:sp>
        <p:nvSpPr>
          <p:cNvPr id="2" name="Slide Number Placeholder 1">
            <a:extLst>
              <a:ext uri="{FF2B5EF4-FFF2-40B4-BE49-F238E27FC236}">
                <a16:creationId xmlns:a16="http://schemas.microsoft.com/office/drawing/2014/main" id="{F383C48B-C4AD-014C-FFEF-D8205E2DA42F}"/>
              </a:ext>
            </a:extLst>
          </p:cNvPr>
          <p:cNvSpPr>
            <a:spLocks noGrp="1"/>
          </p:cNvSpPr>
          <p:nvPr>
            <p:ph type="sldNum" sz="quarter" idx="12"/>
          </p:nvPr>
        </p:nvSpPr>
        <p:spPr/>
        <p:txBody>
          <a:bodyPr/>
          <a:lstStyle/>
          <a:p>
            <a:fld id="{DBB69489-DF73-4A76-950F-93D686310CE9}" type="slidenum">
              <a:rPr lang="en-US" smtClean="0"/>
              <a:t>47</a:t>
            </a:fld>
            <a:endParaRPr lang="en-US"/>
          </a:p>
        </p:txBody>
      </p:sp>
    </p:spTree>
    <p:extLst>
      <p:ext uri="{BB962C8B-B14F-4D97-AF65-F5344CB8AC3E}">
        <p14:creationId xmlns:p14="http://schemas.microsoft.com/office/powerpoint/2010/main" val="26153436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toy&#10;&#10;Description automatically generated">
            <a:extLst>
              <a:ext uri="{FF2B5EF4-FFF2-40B4-BE49-F238E27FC236}">
                <a16:creationId xmlns:a16="http://schemas.microsoft.com/office/drawing/2014/main" id="{908E6C93-B632-A1DA-547F-3B74786C67F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47076" y="723289"/>
            <a:ext cx="3652197" cy="3650979"/>
          </a:xfrm>
          <a:prstGeom prst="rect">
            <a:avLst/>
          </a:prstGeom>
        </p:spPr>
      </p:pic>
      <p:graphicFrame>
        <p:nvGraphicFramePr>
          <p:cNvPr id="5" name="Table 4">
            <a:extLst>
              <a:ext uri="{FF2B5EF4-FFF2-40B4-BE49-F238E27FC236}">
                <a16:creationId xmlns:a16="http://schemas.microsoft.com/office/drawing/2014/main" id="{43633DA8-32D1-71C6-5771-571CBFFB0AE7}"/>
              </a:ext>
            </a:extLst>
          </p:cNvPr>
          <p:cNvGraphicFramePr>
            <a:graphicFrameLocks noGrp="1"/>
          </p:cNvGraphicFramePr>
          <p:nvPr>
            <p:extLst>
              <p:ext uri="{D42A27DB-BD31-4B8C-83A1-F6EECF244321}">
                <p14:modId xmlns:p14="http://schemas.microsoft.com/office/powerpoint/2010/main" val="3932264096"/>
              </p:ext>
            </p:extLst>
          </p:nvPr>
        </p:nvGraphicFramePr>
        <p:xfrm>
          <a:off x="620941" y="4621007"/>
          <a:ext cx="10675876" cy="1584960"/>
        </p:xfrm>
        <a:graphic>
          <a:graphicData uri="http://schemas.openxmlformats.org/drawingml/2006/table">
            <a:tbl>
              <a:tblPr firstRow="1" bandRow="1">
                <a:tableStyleId>{68D230F3-CF80-4859-8CE7-A43EE81993B5}</a:tableStyleId>
              </a:tblPr>
              <a:tblGrid>
                <a:gridCol w="2668969">
                  <a:extLst>
                    <a:ext uri="{9D8B030D-6E8A-4147-A177-3AD203B41FA5}">
                      <a16:colId xmlns:a16="http://schemas.microsoft.com/office/drawing/2014/main" val="4027148997"/>
                    </a:ext>
                  </a:extLst>
                </a:gridCol>
                <a:gridCol w="2668969">
                  <a:extLst>
                    <a:ext uri="{9D8B030D-6E8A-4147-A177-3AD203B41FA5}">
                      <a16:colId xmlns:a16="http://schemas.microsoft.com/office/drawing/2014/main" val="990981529"/>
                    </a:ext>
                  </a:extLst>
                </a:gridCol>
                <a:gridCol w="2668969">
                  <a:extLst>
                    <a:ext uri="{9D8B030D-6E8A-4147-A177-3AD203B41FA5}">
                      <a16:colId xmlns:a16="http://schemas.microsoft.com/office/drawing/2014/main" val="2651796126"/>
                    </a:ext>
                  </a:extLst>
                </a:gridCol>
                <a:gridCol w="2668969">
                  <a:extLst>
                    <a:ext uri="{9D8B030D-6E8A-4147-A177-3AD203B41FA5}">
                      <a16:colId xmlns:a16="http://schemas.microsoft.com/office/drawing/2014/main" val="1578229972"/>
                    </a:ext>
                  </a:extLst>
                </a:gridCol>
              </a:tblGrid>
              <a:tr h="1513228">
                <a:tc>
                  <a:txBody>
                    <a:bodyPr/>
                    <a:lstStyle/>
                    <a:p>
                      <a:r>
                        <a:rPr lang="en-US" sz="1400"/>
                        <a:t>Activities &amp; Hobbies</a:t>
                      </a:r>
                    </a:p>
                    <a:p>
                      <a:pPr marL="285750" lvl="0" indent="-285750">
                        <a:buFont typeface="Arial" panose="020B0604020202020204" pitchFamily="34" charset="0"/>
                        <a:buChar char="•"/>
                      </a:pPr>
                      <a:r>
                        <a:rPr lang="en-US" sz="1400" b="0"/>
                        <a:t>Church</a:t>
                      </a:r>
                    </a:p>
                    <a:p>
                      <a:pPr marL="285750" lvl="0" indent="-285750">
                        <a:buFont typeface="Arial" panose="020B0604020202020204" pitchFamily="34" charset="0"/>
                        <a:buChar char="•"/>
                      </a:pPr>
                      <a:r>
                        <a:rPr lang="en-US" sz="1400" b="0"/>
                        <a:t>Going to the beach</a:t>
                      </a:r>
                    </a:p>
                    <a:p>
                      <a:pPr marL="285750" lvl="0" indent="-285750">
                        <a:buFont typeface="Arial" panose="020B0604020202020204" pitchFamily="34" charset="0"/>
                        <a:buChar char="•"/>
                      </a:pPr>
                      <a:r>
                        <a:rPr lang="en-US" sz="1400" b="0"/>
                        <a:t>Weekly family dinners</a:t>
                      </a:r>
                    </a:p>
                    <a:p>
                      <a:pPr marL="285750" lvl="0" indent="-285750">
                        <a:buFont typeface="Arial" panose="020B0604020202020204" pitchFamily="34" charset="0"/>
                        <a:buChar char="•"/>
                      </a:pPr>
                      <a:r>
                        <a:rPr lang="en-US" sz="1400" b="0"/>
                        <a:t>Family walks, exercise at home</a:t>
                      </a:r>
                      <a:endParaRPr lang="en-US" sz="1400" b="0" i="0"/>
                    </a:p>
                  </a:txBody>
                  <a:tcPr>
                    <a:lnL>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3">
                        <a:lumMod val="20000"/>
                        <a:lumOff val="80000"/>
                      </a:schemeClr>
                    </a:solidFill>
                  </a:tcPr>
                </a:tc>
                <a:tc>
                  <a:txBody>
                    <a:bodyPr/>
                    <a:lstStyle/>
                    <a:p>
                      <a:r>
                        <a:rPr lang="en-US" sz="1400"/>
                        <a:t>Health Information</a:t>
                      </a:r>
                    </a:p>
                    <a:p>
                      <a:pPr marL="285750" indent="-285750">
                        <a:buFont typeface="Arial" panose="020B0604020202020204" pitchFamily="34" charset="0"/>
                        <a:buChar char="•"/>
                      </a:pPr>
                      <a:r>
                        <a:rPr lang="en-US" sz="1400" b="0"/>
                        <a:t>Private insurance</a:t>
                      </a:r>
                    </a:p>
                    <a:p>
                      <a:pPr marL="285750" indent="-285750">
                        <a:buFont typeface="Arial" panose="020B0604020202020204" pitchFamily="34" charset="0"/>
                        <a:buChar char="•"/>
                      </a:pPr>
                      <a:r>
                        <a:rPr lang="en-US" sz="1400" b="0"/>
                        <a:t>Medicaid for their daughter</a:t>
                      </a:r>
                    </a:p>
                    <a:p>
                      <a:pPr marL="285750" indent="-285750">
                        <a:buFont typeface="Arial" panose="020B0604020202020204" pitchFamily="34" charset="0"/>
                        <a:buChar char="•"/>
                      </a:pPr>
                      <a:r>
                        <a:rPr lang="en-US" sz="1400" b="0"/>
                        <a:t>Daughter is assigned a care coordinator</a:t>
                      </a:r>
                    </a:p>
                    <a:p>
                      <a:pPr marL="285750" indent="-285750">
                        <a:buFont typeface="Arial" panose="020B0604020202020204" pitchFamily="34" charset="0"/>
                        <a:buChar char="•"/>
                      </a:pPr>
                      <a:r>
                        <a:rPr lang="en-US" sz="1400" b="0"/>
                        <a:t>Daughter’s health fluctuates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3">
                        <a:lumMod val="20000"/>
                        <a:lumOff val="80000"/>
                      </a:schemeClr>
                    </a:solidFill>
                  </a:tcPr>
                </a:tc>
                <a:tc>
                  <a:txBody>
                    <a:bodyPr/>
                    <a:lstStyle/>
                    <a:p>
                      <a:pPr marL="0" indent="0">
                        <a:buFont typeface="Arial" panose="020B0604020202020204" pitchFamily="34" charset="0"/>
                        <a:buNone/>
                      </a:pPr>
                      <a:r>
                        <a:rPr lang="en-US" sz="1400" b="1"/>
                        <a:t>Gains (with better coordination)</a:t>
                      </a:r>
                    </a:p>
                    <a:p>
                      <a:pPr marL="285750" indent="-285750">
                        <a:buFont typeface="Arial" panose="020B0604020202020204" pitchFamily="34" charset="0"/>
                        <a:buChar char="•"/>
                      </a:pPr>
                      <a:r>
                        <a:rPr lang="en-US" sz="1400" b="0"/>
                        <a:t>More family time</a:t>
                      </a:r>
                    </a:p>
                    <a:p>
                      <a:pPr marL="285750" indent="-285750">
                        <a:buFont typeface="Arial" panose="020B0604020202020204" pitchFamily="34" charset="0"/>
                        <a:buChar char="•"/>
                      </a:pPr>
                      <a:r>
                        <a:rPr lang="en-US" sz="1400" b="0"/>
                        <a:t>Clear communication</a:t>
                      </a:r>
                    </a:p>
                    <a:p>
                      <a:pPr marL="285750" indent="-285750">
                        <a:buFont typeface="Arial" panose="020B0604020202020204" pitchFamily="34" charset="0"/>
                        <a:buChar char="•"/>
                      </a:pPr>
                      <a:r>
                        <a:rPr lang="en-US" sz="1400" b="0"/>
                        <a:t>Shared health goals for their daughter</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3">
                        <a:lumMod val="20000"/>
                        <a:lumOff val="80000"/>
                      </a:schemeClr>
                    </a:solidFill>
                  </a:tcPr>
                </a:tc>
                <a:tc>
                  <a:txBody>
                    <a:bodyPr/>
                    <a:lstStyle/>
                    <a:p>
                      <a:pPr marL="0" indent="0">
                        <a:buFont typeface="Arial" panose="020B0604020202020204" pitchFamily="34" charset="0"/>
                        <a:buNone/>
                      </a:pPr>
                      <a:r>
                        <a:rPr lang="en-US" sz="1400" b="1"/>
                        <a:t>Pains (consequences of poor coordination)</a:t>
                      </a:r>
                    </a:p>
                    <a:p>
                      <a:pPr marL="285750" indent="-285750">
                        <a:buFont typeface="Arial" panose="020B0604020202020204" pitchFamily="34" charset="0"/>
                        <a:buChar char="•"/>
                      </a:pPr>
                      <a:r>
                        <a:rPr lang="en-US" sz="1400" b="0"/>
                        <a:t>Mistrust</a:t>
                      </a:r>
                    </a:p>
                    <a:p>
                      <a:pPr marL="285750" indent="-285750">
                        <a:buFont typeface="Arial" panose="020B0604020202020204" pitchFamily="34" charset="0"/>
                        <a:buChar char="•"/>
                      </a:pPr>
                      <a:r>
                        <a:rPr lang="en-US" sz="1400" b="0"/>
                        <a:t>Frustration</a:t>
                      </a:r>
                    </a:p>
                    <a:p>
                      <a:pPr marL="285750" indent="-285750">
                        <a:buFont typeface="Arial" panose="020B0604020202020204" pitchFamily="34" charset="0"/>
                        <a:buChar char="•"/>
                      </a:pPr>
                      <a:r>
                        <a:rPr lang="en-US" sz="1400" b="0"/>
                        <a:t>Missed opportunities for bonding as a family</a:t>
                      </a:r>
                    </a:p>
                    <a:p>
                      <a:pPr marL="0" indent="0">
                        <a:buFont typeface="Arial" panose="020B0604020202020204" pitchFamily="34" charset="0"/>
                        <a:buNone/>
                      </a:pPr>
                      <a:endParaRPr lang="en-US" sz="1400" b="1" i="1">
                        <a:solidFill>
                          <a:srgbClr val="739A6C"/>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extLst>
                  <a:ext uri="{0D108BD9-81ED-4DB2-BD59-A6C34878D82A}">
                    <a16:rowId xmlns:a16="http://schemas.microsoft.com/office/drawing/2014/main" val="3004648673"/>
                  </a:ext>
                </a:extLst>
              </a:tr>
            </a:tbl>
          </a:graphicData>
        </a:graphic>
      </p:graphicFrame>
      <p:sp>
        <p:nvSpPr>
          <p:cNvPr id="10" name="Title 9">
            <a:extLst>
              <a:ext uri="{FF2B5EF4-FFF2-40B4-BE49-F238E27FC236}">
                <a16:creationId xmlns:a16="http://schemas.microsoft.com/office/drawing/2014/main" id="{71BFD6D4-51E1-E03E-E05E-706A06385533}"/>
              </a:ext>
            </a:extLst>
          </p:cNvPr>
          <p:cNvSpPr>
            <a:spLocks noGrp="1"/>
          </p:cNvSpPr>
          <p:nvPr>
            <p:ph type="title"/>
          </p:nvPr>
        </p:nvSpPr>
        <p:spPr/>
        <p:txBody>
          <a:bodyPr/>
          <a:lstStyle/>
          <a:p>
            <a:r>
              <a:rPr lang="en-US"/>
              <a:t>Meet The Suarez Family </a:t>
            </a:r>
          </a:p>
        </p:txBody>
      </p:sp>
      <p:grpSp>
        <p:nvGrpSpPr>
          <p:cNvPr id="16" name="Group 15">
            <a:extLst>
              <a:ext uri="{FF2B5EF4-FFF2-40B4-BE49-F238E27FC236}">
                <a16:creationId xmlns:a16="http://schemas.microsoft.com/office/drawing/2014/main" id="{D1EED675-E5C2-EE7B-D168-A2E06D55A0CD}"/>
              </a:ext>
            </a:extLst>
          </p:cNvPr>
          <p:cNvGrpSpPr/>
          <p:nvPr/>
        </p:nvGrpSpPr>
        <p:grpSpPr>
          <a:xfrm>
            <a:off x="6330400" y="862411"/>
            <a:ext cx="5577730" cy="2949867"/>
            <a:chOff x="6595758" y="522704"/>
            <a:chExt cx="5008046" cy="2229755"/>
          </a:xfrm>
        </p:grpSpPr>
        <p:sp>
          <p:nvSpPr>
            <p:cNvPr id="17" name="Speech Bubble: Rectangle 1">
              <a:extLst>
                <a:ext uri="{FF2B5EF4-FFF2-40B4-BE49-F238E27FC236}">
                  <a16:creationId xmlns:a16="http://schemas.microsoft.com/office/drawing/2014/main" id="{0B09A397-30D9-3032-9102-B00F0336029F}"/>
                </a:ext>
              </a:extLst>
            </p:cNvPr>
            <p:cNvSpPr/>
            <p:nvPr/>
          </p:nvSpPr>
          <p:spPr>
            <a:xfrm>
              <a:off x="6704356" y="666484"/>
              <a:ext cx="4710544" cy="1876691"/>
            </a:xfrm>
            <a:custGeom>
              <a:avLst/>
              <a:gdLst>
                <a:gd name="connsiteX0" fmla="*/ 0 w 1777988"/>
                <a:gd name="connsiteY0" fmla="*/ 0 h 633151"/>
                <a:gd name="connsiteX1" fmla="*/ 296331 w 1777988"/>
                <a:gd name="connsiteY1" fmla="*/ 0 h 633151"/>
                <a:gd name="connsiteX2" fmla="*/ 296331 w 1777988"/>
                <a:gd name="connsiteY2" fmla="*/ 0 h 633151"/>
                <a:gd name="connsiteX3" fmla="*/ 740828 w 1777988"/>
                <a:gd name="connsiteY3" fmla="*/ 0 h 633151"/>
                <a:gd name="connsiteX4" fmla="*/ 1777988 w 1777988"/>
                <a:gd name="connsiteY4" fmla="*/ 0 h 633151"/>
                <a:gd name="connsiteX5" fmla="*/ 1777988 w 1777988"/>
                <a:gd name="connsiteY5" fmla="*/ 369338 h 633151"/>
                <a:gd name="connsiteX6" fmla="*/ 1777988 w 1777988"/>
                <a:gd name="connsiteY6" fmla="*/ 369338 h 633151"/>
                <a:gd name="connsiteX7" fmla="*/ 1777988 w 1777988"/>
                <a:gd name="connsiteY7" fmla="*/ 527626 h 633151"/>
                <a:gd name="connsiteX8" fmla="*/ 1777988 w 1777988"/>
                <a:gd name="connsiteY8" fmla="*/ 633151 h 633151"/>
                <a:gd name="connsiteX9" fmla="*/ 740828 w 1777988"/>
                <a:gd name="connsiteY9" fmla="*/ 633151 h 633151"/>
                <a:gd name="connsiteX10" fmla="*/ 518586 w 1777988"/>
                <a:gd name="connsiteY10" fmla="*/ 712295 h 633151"/>
                <a:gd name="connsiteX11" fmla="*/ 296331 w 1777988"/>
                <a:gd name="connsiteY11" fmla="*/ 633151 h 633151"/>
                <a:gd name="connsiteX12" fmla="*/ 0 w 1777988"/>
                <a:gd name="connsiteY12" fmla="*/ 633151 h 633151"/>
                <a:gd name="connsiteX13" fmla="*/ 0 w 1777988"/>
                <a:gd name="connsiteY13" fmla="*/ 527626 h 633151"/>
                <a:gd name="connsiteX14" fmla="*/ 0 w 1777988"/>
                <a:gd name="connsiteY14" fmla="*/ 369338 h 633151"/>
                <a:gd name="connsiteX15" fmla="*/ 0 w 1777988"/>
                <a:gd name="connsiteY15" fmla="*/ 369338 h 633151"/>
                <a:gd name="connsiteX16" fmla="*/ 0 w 1777988"/>
                <a:gd name="connsiteY16" fmla="*/ 0 h 633151"/>
                <a:gd name="connsiteX0" fmla="*/ 0 w 1777988"/>
                <a:gd name="connsiteY0" fmla="*/ 0 h 712295"/>
                <a:gd name="connsiteX1" fmla="*/ 296331 w 1777988"/>
                <a:gd name="connsiteY1" fmla="*/ 0 h 712295"/>
                <a:gd name="connsiteX2" fmla="*/ 296331 w 1777988"/>
                <a:gd name="connsiteY2" fmla="*/ 0 h 712295"/>
                <a:gd name="connsiteX3" fmla="*/ 740828 w 1777988"/>
                <a:gd name="connsiteY3" fmla="*/ 0 h 712295"/>
                <a:gd name="connsiteX4" fmla="*/ 1777988 w 1777988"/>
                <a:gd name="connsiteY4" fmla="*/ 0 h 712295"/>
                <a:gd name="connsiteX5" fmla="*/ 1777988 w 1777988"/>
                <a:gd name="connsiteY5" fmla="*/ 369338 h 712295"/>
                <a:gd name="connsiteX6" fmla="*/ 1777988 w 1777988"/>
                <a:gd name="connsiteY6" fmla="*/ 369338 h 712295"/>
                <a:gd name="connsiteX7" fmla="*/ 1777988 w 1777988"/>
                <a:gd name="connsiteY7" fmla="*/ 527626 h 712295"/>
                <a:gd name="connsiteX8" fmla="*/ 1777988 w 1777988"/>
                <a:gd name="connsiteY8" fmla="*/ 633151 h 712295"/>
                <a:gd name="connsiteX9" fmla="*/ 740828 w 1777988"/>
                <a:gd name="connsiteY9" fmla="*/ 633151 h 712295"/>
                <a:gd name="connsiteX10" fmla="*/ 518586 w 1777988"/>
                <a:gd name="connsiteY10" fmla="*/ 712295 h 712295"/>
                <a:gd name="connsiteX11" fmla="*/ 296331 w 1777988"/>
                <a:gd name="connsiteY11" fmla="*/ 633151 h 712295"/>
                <a:gd name="connsiteX12" fmla="*/ 0 w 1777988"/>
                <a:gd name="connsiteY12" fmla="*/ 633151 h 712295"/>
                <a:gd name="connsiteX13" fmla="*/ 0 w 1777988"/>
                <a:gd name="connsiteY13" fmla="*/ 527626 h 712295"/>
                <a:gd name="connsiteX14" fmla="*/ 0 w 1777988"/>
                <a:gd name="connsiteY14" fmla="*/ 369338 h 712295"/>
                <a:gd name="connsiteX15" fmla="*/ 0 w 1777988"/>
                <a:gd name="connsiteY15" fmla="*/ 0 h 712295"/>
                <a:gd name="connsiteX0" fmla="*/ 0 w 1777988"/>
                <a:gd name="connsiteY0" fmla="*/ 0 h 712295"/>
                <a:gd name="connsiteX1" fmla="*/ 296331 w 1777988"/>
                <a:gd name="connsiteY1" fmla="*/ 0 h 712295"/>
                <a:gd name="connsiteX2" fmla="*/ 296331 w 1777988"/>
                <a:gd name="connsiteY2" fmla="*/ 0 h 712295"/>
                <a:gd name="connsiteX3" fmla="*/ 740828 w 1777988"/>
                <a:gd name="connsiteY3" fmla="*/ 0 h 712295"/>
                <a:gd name="connsiteX4" fmla="*/ 1777988 w 1777988"/>
                <a:gd name="connsiteY4" fmla="*/ 0 h 712295"/>
                <a:gd name="connsiteX5" fmla="*/ 1777988 w 1777988"/>
                <a:gd name="connsiteY5" fmla="*/ 369338 h 712295"/>
                <a:gd name="connsiteX6" fmla="*/ 1777988 w 1777988"/>
                <a:gd name="connsiteY6" fmla="*/ 369338 h 712295"/>
                <a:gd name="connsiteX7" fmla="*/ 1777988 w 1777988"/>
                <a:gd name="connsiteY7" fmla="*/ 527626 h 712295"/>
                <a:gd name="connsiteX8" fmla="*/ 1777988 w 1777988"/>
                <a:gd name="connsiteY8" fmla="*/ 633151 h 712295"/>
                <a:gd name="connsiteX9" fmla="*/ 740828 w 1777988"/>
                <a:gd name="connsiteY9" fmla="*/ 633151 h 712295"/>
                <a:gd name="connsiteX10" fmla="*/ 518586 w 1777988"/>
                <a:gd name="connsiteY10" fmla="*/ 712295 h 712295"/>
                <a:gd name="connsiteX11" fmla="*/ 296331 w 1777988"/>
                <a:gd name="connsiteY11" fmla="*/ 633151 h 712295"/>
                <a:gd name="connsiteX12" fmla="*/ 0 w 1777988"/>
                <a:gd name="connsiteY12" fmla="*/ 633151 h 712295"/>
                <a:gd name="connsiteX13" fmla="*/ 0 w 1777988"/>
                <a:gd name="connsiteY13" fmla="*/ 369338 h 712295"/>
                <a:gd name="connsiteX14" fmla="*/ 0 w 1777988"/>
                <a:gd name="connsiteY14" fmla="*/ 0 h 712295"/>
                <a:gd name="connsiteX0" fmla="*/ 0 w 1777988"/>
                <a:gd name="connsiteY0" fmla="*/ 0 h 712295"/>
                <a:gd name="connsiteX1" fmla="*/ 296331 w 1777988"/>
                <a:gd name="connsiteY1" fmla="*/ 0 h 712295"/>
                <a:gd name="connsiteX2" fmla="*/ 296331 w 1777988"/>
                <a:gd name="connsiteY2" fmla="*/ 0 h 712295"/>
                <a:gd name="connsiteX3" fmla="*/ 740828 w 1777988"/>
                <a:gd name="connsiteY3" fmla="*/ 0 h 712295"/>
                <a:gd name="connsiteX4" fmla="*/ 1777988 w 1777988"/>
                <a:gd name="connsiteY4" fmla="*/ 0 h 712295"/>
                <a:gd name="connsiteX5" fmla="*/ 1777988 w 1777988"/>
                <a:gd name="connsiteY5" fmla="*/ 369338 h 712295"/>
                <a:gd name="connsiteX6" fmla="*/ 1777988 w 1777988"/>
                <a:gd name="connsiteY6" fmla="*/ 369338 h 712295"/>
                <a:gd name="connsiteX7" fmla="*/ 1777988 w 1777988"/>
                <a:gd name="connsiteY7" fmla="*/ 527626 h 712295"/>
                <a:gd name="connsiteX8" fmla="*/ 1777988 w 1777988"/>
                <a:gd name="connsiteY8" fmla="*/ 633151 h 712295"/>
                <a:gd name="connsiteX9" fmla="*/ 740828 w 1777988"/>
                <a:gd name="connsiteY9" fmla="*/ 633151 h 712295"/>
                <a:gd name="connsiteX10" fmla="*/ 518586 w 1777988"/>
                <a:gd name="connsiteY10" fmla="*/ 712295 h 712295"/>
                <a:gd name="connsiteX11" fmla="*/ 296331 w 1777988"/>
                <a:gd name="connsiteY11" fmla="*/ 633151 h 712295"/>
                <a:gd name="connsiteX12" fmla="*/ 0 w 1777988"/>
                <a:gd name="connsiteY12" fmla="*/ 633151 h 712295"/>
                <a:gd name="connsiteX13" fmla="*/ 0 w 1777988"/>
                <a:gd name="connsiteY13" fmla="*/ 0 h 712295"/>
                <a:gd name="connsiteX0" fmla="*/ 0 w 1777988"/>
                <a:gd name="connsiteY0" fmla="*/ 0 h 712295"/>
                <a:gd name="connsiteX1" fmla="*/ 296331 w 1777988"/>
                <a:gd name="connsiteY1" fmla="*/ 0 h 712295"/>
                <a:gd name="connsiteX2" fmla="*/ 740828 w 1777988"/>
                <a:gd name="connsiteY2" fmla="*/ 0 h 712295"/>
                <a:gd name="connsiteX3" fmla="*/ 1777988 w 1777988"/>
                <a:gd name="connsiteY3" fmla="*/ 0 h 712295"/>
                <a:gd name="connsiteX4" fmla="*/ 1777988 w 1777988"/>
                <a:gd name="connsiteY4" fmla="*/ 369338 h 712295"/>
                <a:gd name="connsiteX5" fmla="*/ 1777988 w 1777988"/>
                <a:gd name="connsiteY5" fmla="*/ 369338 h 712295"/>
                <a:gd name="connsiteX6" fmla="*/ 1777988 w 1777988"/>
                <a:gd name="connsiteY6" fmla="*/ 527626 h 712295"/>
                <a:gd name="connsiteX7" fmla="*/ 1777988 w 1777988"/>
                <a:gd name="connsiteY7" fmla="*/ 633151 h 712295"/>
                <a:gd name="connsiteX8" fmla="*/ 740828 w 1777988"/>
                <a:gd name="connsiteY8" fmla="*/ 633151 h 712295"/>
                <a:gd name="connsiteX9" fmla="*/ 518586 w 1777988"/>
                <a:gd name="connsiteY9" fmla="*/ 712295 h 712295"/>
                <a:gd name="connsiteX10" fmla="*/ 296331 w 1777988"/>
                <a:gd name="connsiteY10" fmla="*/ 633151 h 712295"/>
                <a:gd name="connsiteX11" fmla="*/ 0 w 1777988"/>
                <a:gd name="connsiteY11" fmla="*/ 633151 h 712295"/>
                <a:gd name="connsiteX12" fmla="*/ 0 w 1777988"/>
                <a:gd name="connsiteY12" fmla="*/ 0 h 712295"/>
                <a:gd name="connsiteX0" fmla="*/ 0 w 1777988"/>
                <a:gd name="connsiteY0" fmla="*/ 0 h 712295"/>
                <a:gd name="connsiteX1" fmla="*/ 296331 w 1777988"/>
                <a:gd name="connsiteY1" fmla="*/ 0 h 712295"/>
                <a:gd name="connsiteX2" fmla="*/ 1777988 w 1777988"/>
                <a:gd name="connsiteY2" fmla="*/ 0 h 712295"/>
                <a:gd name="connsiteX3" fmla="*/ 1777988 w 1777988"/>
                <a:gd name="connsiteY3" fmla="*/ 369338 h 712295"/>
                <a:gd name="connsiteX4" fmla="*/ 1777988 w 1777988"/>
                <a:gd name="connsiteY4" fmla="*/ 369338 h 712295"/>
                <a:gd name="connsiteX5" fmla="*/ 1777988 w 1777988"/>
                <a:gd name="connsiteY5" fmla="*/ 527626 h 712295"/>
                <a:gd name="connsiteX6" fmla="*/ 1777988 w 1777988"/>
                <a:gd name="connsiteY6" fmla="*/ 633151 h 712295"/>
                <a:gd name="connsiteX7" fmla="*/ 740828 w 1777988"/>
                <a:gd name="connsiteY7" fmla="*/ 633151 h 712295"/>
                <a:gd name="connsiteX8" fmla="*/ 518586 w 1777988"/>
                <a:gd name="connsiteY8" fmla="*/ 712295 h 712295"/>
                <a:gd name="connsiteX9" fmla="*/ 296331 w 1777988"/>
                <a:gd name="connsiteY9" fmla="*/ 633151 h 712295"/>
                <a:gd name="connsiteX10" fmla="*/ 0 w 1777988"/>
                <a:gd name="connsiteY10" fmla="*/ 633151 h 712295"/>
                <a:gd name="connsiteX11" fmla="*/ 0 w 1777988"/>
                <a:gd name="connsiteY11" fmla="*/ 0 h 712295"/>
                <a:gd name="connsiteX0" fmla="*/ 0 w 1777988"/>
                <a:gd name="connsiteY0" fmla="*/ 0 h 712295"/>
                <a:gd name="connsiteX1" fmla="*/ 1777988 w 1777988"/>
                <a:gd name="connsiteY1" fmla="*/ 0 h 712295"/>
                <a:gd name="connsiteX2" fmla="*/ 1777988 w 1777988"/>
                <a:gd name="connsiteY2" fmla="*/ 369338 h 712295"/>
                <a:gd name="connsiteX3" fmla="*/ 1777988 w 1777988"/>
                <a:gd name="connsiteY3" fmla="*/ 369338 h 712295"/>
                <a:gd name="connsiteX4" fmla="*/ 1777988 w 1777988"/>
                <a:gd name="connsiteY4" fmla="*/ 527626 h 712295"/>
                <a:gd name="connsiteX5" fmla="*/ 1777988 w 1777988"/>
                <a:gd name="connsiteY5" fmla="*/ 633151 h 712295"/>
                <a:gd name="connsiteX6" fmla="*/ 740828 w 1777988"/>
                <a:gd name="connsiteY6" fmla="*/ 633151 h 712295"/>
                <a:gd name="connsiteX7" fmla="*/ 518586 w 1777988"/>
                <a:gd name="connsiteY7" fmla="*/ 712295 h 712295"/>
                <a:gd name="connsiteX8" fmla="*/ 296331 w 1777988"/>
                <a:gd name="connsiteY8" fmla="*/ 633151 h 712295"/>
                <a:gd name="connsiteX9" fmla="*/ 0 w 1777988"/>
                <a:gd name="connsiteY9" fmla="*/ 633151 h 712295"/>
                <a:gd name="connsiteX10" fmla="*/ 0 w 1777988"/>
                <a:gd name="connsiteY10" fmla="*/ 0 h 712295"/>
                <a:gd name="connsiteX0" fmla="*/ 0 w 1777988"/>
                <a:gd name="connsiteY0" fmla="*/ 0 h 712295"/>
                <a:gd name="connsiteX1" fmla="*/ 1777988 w 1777988"/>
                <a:gd name="connsiteY1" fmla="*/ 0 h 712295"/>
                <a:gd name="connsiteX2" fmla="*/ 1777988 w 1777988"/>
                <a:gd name="connsiteY2" fmla="*/ 369338 h 712295"/>
                <a:gd name="connsiteX3" fmla="*/ 1777988 w 1777988"/>
                <a:gd name="connsiteY3" fmla="*/ 527626 h 712295"/>
                <a:gd name="connsiteX4" fmla="*/ 1777988 w 1777988"/>
                <a:gd name="connsiteY4" fmla="*/ 633151 h 712295"/>
                <a:gd name="connsiteX5" fmla="*/ 740828 w 1777988"/>
                <a:gd name="connsiteY5" fmla="*/ 633151 h 712295"/>
                <a:gd name="connsiteX6" fmla="*/ 518586 w 1777988"/>
                <a:gd name="connsiteY6" fmla="*/ 712295 h 712295"/>
                <a:gd name="connsiteX7" fmla="*/ 296331 w 1777988"/>
                <a:gd name="connsiteY7" fmla="*/ 633151 h 712295"/>
                <a:gd name="connsiteX8" fmla="*/ 0 w 1777988"/>
                <a:gd name="connsiteY8" fmla="*/ 633151 h 712295"/>
                <a:gd name="connsiteX9" fmla="*/ 0 w 1777988"/>
                <a:gd name="connsiteY9" fmla="*/ 0 h 712295"/>
                <a:gd name="connsiteX0" fmla="*/ 0 w 1777988"/>
                <a:gd name="connsiteY0" fmla="*/ 0 h 712295"/>
                <a:gd name="connsiteX1" fmla="*/ 1777988 w 1777988"/>
                <a:gd name="connsiteY1" fmla="*/ 0 h 712295"/>
                <a:gd name="connsiteX2" fmla="*/ 1777988 w 1777988"/>
                <a:gd name="connsiteY2" fmla="*/ 527626 h 712295"/>
                <a:gd name="connsiteX3" fmla="*/ 1777988 w 1777988"/>
                <a:gd name="connsiteY3" fmla="*/ 633151 h 712295"/>
                <a:gd name="connsiteX4" fmla="*/ 740828 w 1777988"/>
                <a:gd name="connsiteY4" fmla="*/ 633151 h 712295"/>
                <a:gd name="connsiteX5" fmla="*/ 518586 w 1777988"/>
                <a:gd name="connsiteY5" fmla="*/ 712295 h 712295"/>
                <a:gd name="connsiteX6" fmla="*/ 296331 w 1777988"/>
                <a:gd name="connsiteY6" fmla="*/ 633151 h 712295"/>
                <a:gd name="connsiteX7" fmla="*/ 0 w 1777988"/>
                <a:gd name="connsiteY7" fmla="*/ 633151 h 712295"/>
                <a:gd name="connsiteX8" fmla="*/ 0 w 1777988"/>
                <a:gd name="connsiteY8" fmla="*/ 0 h 712295"/>
                <a:gd name="connsiteX0" fmla="*/ 0 w 1777988"/>
                <a:gd name="connsiteY0" fmla="*/ 0 h 712295"/>
                <a:gd name="connsiteX1" fmla="*/ 1777988 w 1777988"/>
                <a:gd name="connsiteY1" fmla="*/ 0 h 712295"/>
                <a:gd name="connsiteX2" fmla="*/ 1777988 w 1777988"/>
                <a:gd name="connsiteY2" fmla="*/ 633151 h 712295"/>
                <a:gd name="connsiteX3" fmla="*/ 740828 w 1777988"/>
                <a:gd name="connsiteY3" fmla="*/ 633151 h 712295"/>
                <a:gd name="connsiteX4" fmla="*/ 518586 w 1777988"/>
                <a:gd name="connsiteY4" fmla="*/ 712295 h 712295"/>
                <a:gd name="connsiteX5" fmla="*/ 296331 w 1777988"/>
                <a:gd name="connsiteY5" fmla="*/ 633151 h 712295"/>
                <a:gd name="connsiteX6" fmla="*/ 0 w 1777988"/>
                <a:gd name="connsiteY6" fmla="*/ 633151 h 712295"/>
                <a:gd name="connsiteX7" fmla="*/ 0 w 1777988"/>
                <a:gd name="connsiteY7" fmla="*/ 0 h 712295"/>
                <a:gd name="connsiteX0" fmla="*/ 0 w 1777988"/>
                <a:gd name="connsiteY0" fmla="*/ 0 h 712295"/>
                <a:gd name="connsiteX1" fmla="*/ 1777988 w 1777988"/>
                <a:gd name="connsiteY1" fmla="*/ 0 h 712295"/>
                <a:gd name="connsiteX2" fmla="*/ 1739888 w 1777988"/>
                <a:gd name="connsiteY2" fmla="*/ 633151 h 712295"/>
                <a:gd name="connsiteX3" fmla="*/ 740828 w 1777988"/>
                <a:gd name="connsiteY3" fmla="*/ 633151 h 712295"/>
                <a:gd name="connsiteX4" fmla="*/ 518586 w 1777988"/>
                <a:gd name="connsiteY4" fmla="*/ 712295 h 712295"/>
                <a:gd name="connsiteX5" fmla="*/ 296331 w 1777988"/>
                <a:gd name="connsiteY5" fmla="*/ 633151 h 712295"/>
                <a:gd name="connsiteX6" fmla="*/ 0 w 1777988"/>
                <a:gd name="connsiteY6" fmla="*/ 633151 h 712295"/>
                <a:gd name="connsiteX7" fmla="*/ 0 w 1777988"/>
                <a:gd name="connsiteY7" fmla="*/ 0 h 712295"/>
                <a:gd name="connsiteX0" fmla="*/ 25400 w 1777988"/>
                <a:gd name="connsiteY0" fmla="*/ 0 h 712295"/>
                <a:gd name="connsiteX1" fmla="*/ 1777988 w 1777988"/>
                <a:gd name="connsiteY1" fmla="*/ 0 h 712295"/>
                <a:gd name="connsiteX2" fmla="*/ 1739888 w 1777988"/>
                <a:gd name="connsiteY2" fmla="*/ 633151 h 712295"/>
                <a:gd name="connsiteX3" fmla="*/ 740828 w 1777988"/>
                <a:gd name="connsiteY3" fmla="*/ 633151 h 712295"/>
                <a:gd name="connsiteX4" fmla="*/ 518586 w 1777988"/>
                <a:gd name="connsiteY4" fmla="*/ 712295 h 712295"/>
                <a:gd name="connsiteX5" fmla="*/ 296331 w 1777988"/>
                <a:gd name="connsiteY5" fmla="*/ 633151 h 712295"/>
                <a:gd name="connsiteX6" fmla="*/ 0 w 1777988"/>
                <a:gd name="connsiteY6" fmla="*/ 633151 h 712295"/>
                <a:gd name="connsiteX7" fmla="*/ 25400 w 1777988"/>
                <a:gd name="connsiteY7" fmla="*/ 0 h 712295"/>
                <a:gd name="connsiteX0" fmla="*/ 0 w 1752588"/>
                <a:gd name="connsiteY0" fmla="*/ 0 h 712295"/>
                <a:gd name="connsiteX1" fmla="*/ 1752588 w 1752588"/>
                <a:gd name="connsiteY1" fmla="*/ 0 h 712295"/>
                <a:gd name="connsiteX2" fmla="*/ 1714488 w 1752588"/>
                <a:gd name="connsiteY2" fmla="*/ 633151 h 712295"/>
                <a:gd name="connsiteX3" fmla="*/ 715428 w 1752588"/>
                <a:gd name="connsiteY3" fmla="*/ 633151 h 712295"/>
                <a:gd name="connsiteX4" fmla="*/ 493186 w 1752588"/>
                <a:gd name="connsiteY4" fmla="*/ 712295 h 712295"/>
                <a:gd name="connsiteX5" fmla="*/ 270931 w 1752588"/>
                <a:gd name="connsiteY5" fmla="*/ 633151 h 712295"/>
                <a:gd name="connsiteX6" fmla="*/ 0 w 1752588"/>
                <a:gd name="connsiteY6" fmla="*/ 633151 h 712295"/>
                <a:gd name="connsiteX7" fmla="*/ 0 w 1752588"/>
                <a:gd name="connsiteY7" fmla="*/ 0 h 712295"/>
                <a:gd name="connsiteX0" fmla="*/ 0 w 1752588"/>
                <a:gd name="connsiteY0" fmla="*/ 0 h 712295"/>
                <a:gd name="connsiteX1" fmla="*/ 1752588 w 1752588"/>
                <a:gd name="connsiteY1" fmla="*/ 0 h 712295"/>
                <a:gd name="connsiteX2" fmla="*/ 1739888 w 1752588"/>
                <a:gd name="connsiteY2" fmla="*/ 633151 h 712295"/>
                <a:gd name="connsiteX3" fmla="*/ 715428 w 1752588"/>
                <a:gd name="connsiteY3" fmla="*/ 633151 h 712295"/>
                <a:gd name="connsiteX4" fmla="*/ 493186 w 1752588"/>
                <a:gd name="connsiteY4" fmla="*/ 712295 h 712295"/>
                <a:gd name="connsiteX5" fmla="*/ 270931 w 1752588"/>
                <a:gd name="connsiteY5" fmla="*/ 633151 h 712295"/>
                <a:gd name="connsiteX6" fmla="*/ 0 w 1752588"/>
                <a:gd name="connsiteY6" fmla="*/ 633151 h 712295"/>
                <a:gd name="connsiteX7" fmla="*/ 0 w 1752588"/>
                <a:gd name="connsiteY7" fmla="*/ 0 h 712295"/>
                <a:gd name="connsiteX0" fmla="*/ 0 w 1777988"/>
                <a:gd name="connsiteY0" fmla="*/ 0 h 712295"/>
                <a:gd name="connsiteX1" fmla="*/ 1777988 w 1777988"/>
                <a:gd name="connsiteY1" fmla="*/ 0 h 712295"/>
                <a:gd name="connsiteX2" fmla="*/ 1739888 w 1777988"/>
                <a:gd name="connsiteY2" fmla="*/ 633151 h 712295"/>
                <a:gd name="connsiteX3" fmla="*/ 715428 w 1777988"/>
                <a:gd name="connsiteY3" fmla="*/ 633151 h 712295"/>
                <a:gd name="connsiteX4" fmla="*/ 493186 w 1777988"/>
                <a:gd name="connsiteY4" fmla="*/ 712295 h 712295"/>
                <a:gd name="connsiteX5" fmla="*/ 270931 w 1777988"/>
                <a:gd name="connsiteY5" fmla="*/ 633151 h 712295"/>
                <a:gd name="connsiteX6" fmla="*/ 0 w 1777988"/>
                <a:gd name="connsiteY6" fmla="*/ 633151 h 712295"/>
                <a:gd name="connsiteX7" fmla="*/ 0 w 1777988"/>
                <a:gd name="connsiteY7" fmla="*/ 0 h 712295"/>
                <a:gd name="connsiteX0" fmla="*/ 0 w 1803388"/>
                <a:gd name="connsiteY0" fmla="*/ 0 h 712295"/>
                <a:gd name="connsiteX1" fmla="*/ 1803388 w 1803388"/>
                <a:gd name="connsiteY1" fmla="*/ 0 h 712295"/>
                <a:gd name="connsiteX2" fmla="*/ 1765288 w 1803388"/>
                <a:gd name="connsiteY2" fmla="*/ 633151 h 712295"/>
                <a:gd name="connsiteX3" fmla="*/ 740828 w 1803388"/>
                <a:gd name="connsiteY3" fmla="*/ 633151 h 712295"/>
                <a:gd name="connsiteX4" fmla="*/ 518586 w 1803388"/>
                <a:gd name="connsiteY4" fmla="*/ 712295 h 712295"/>
                <a:gd name="connsiteX5" fmla="*/ 296331 w 1803388"/>
                <a:gd name="connsiteY5" fmla="*/ 633151 h 712295"/>
                <a:gd name="connsiteX6" fmla="*/ 25400 w 1803388"/>
                <a:gd name="connsiteY6" fmla="*/ 633151 h 712295"/>
                <a:gd name="connsiteX7" fmla="*/ 0 w 1803388"/>
                <a:gd name="connsiteY7" fmla="*/ 0 h 712295"/>
                <a:gd name="connsiteX0" fmla="*/ 0 w 1803388"/>
                <a:gd name="connsiteY0" fmla="*/ 0 h 633151"/>
                <a:gd name="connsiteX1" fmla="*/ 1803388 w 1803388"/>
                <a:gd name="connsiteY1" fmla="*/ 0 h 633151"/>
                <a:gd name="connsiteX2" fmla="*/ 1765288 w 1803388"/>
                <a:gd name="connsiteY2" fmla="*/ 633151 h 633151"/>
                <a:gd name="connsiteX3" fmla="*/ 740828 w 1803388"/>
                <a:gd name="connsiteY3" fmla="*/ 633151 h 633151"/>
                <a:gd name="connsiteX4" fmla="*/ 296331 w 1803388"/>
                <a:gd name="connsiteY4" fmla="*/ 633151 h 633151"/>
                <a:gd name="connsiteX5" fmla="*/ 25400 w 1803388"/>
                <a:gd name="connsiteY5" fmla="*/ 633151 h 633151"/>
                <a:gd name="connsiteX6" fmla="*/ 0 w 1803388"/>
                <a:gd name="connsiteY6" fmla="*/ 0 h 633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03388" h="633151">
                  <a:moveTo>
                    <a:pt x="0" y="0"/>
                  </a:moveTo>
                  <a:lnTo>
                    <a:pt x="1803388" y="0"/>
                  </a:lnTo>
                  <a:lnTo>
                    <a:pt x="1765288" y="633151"/>
                  </a:lnTo>
                  <a:lnTo>
                    <a:pt x="740828" y="633151"/>
                  </a:lnTo>
                  <a:lnTo>
                    <a:pt x="296331" y="633151"/>
                  </a:lnTo>
                  <a:lnTo>
                    <a:pt x="25400" y="633151"/>
                  </a:lnTo>
                  <a:lnTo>
                    <a:pt x="0" y="0"/>
                  </a:lnTo>
                  <a:close/>
                </a:path>
              </a:pathLst>
            </a:custGeom>
            <a:solidFill>
              <a:srgbClr val="00B050">
                <a:alpha val="60000"/>
              </a:srgb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tIns="91440" bIns="0" rtlCol="0" anchor="t" anchorCtr="0"/>
            <a:lstStyle/>
            <a:p>
              <a:pPr algn="ctr"/>
              <a:endParaRPr lang="en-US" b="1">
                <a:solidFill>
                  <a:schemeClr val="bg1"/>
                </a:solidFill>
                <a:cs typeface="Segoe UI" panose="020B0502040204020203" pitchFamily="34" charset="0"/>
              </a:endParaRPr>
            </a:p>
          </p:txBody>
        </p:sp>
        <p:sp>
          <p:nvSpPr>
            <p:cNvPr id="18" name="Speech Bubble: Rectangle 1">
              <a:extLst>
                <a:ext uri="{FF2B5EF4-FFF2-40B4-BE49-F238E27FC236}">
                  <a16:creationId xmlns:a16="http://schemas.microsoft.com/office/drawing/2014/main" id="{0C215859-EC72-01DA-3AB6-D1E20E07A06C}"/>
                </a:ext>
              </a:extLst>
            </p:cNvPr>
            <p:cNvSpPr/>
            <p:nvPr/>
          </p:nvSpPr>
          <p:spPr>
            <a:xfrm>
              <a:off x="6856756" y="818884"/>
              <a:ext cx="4710544" cy="1876691"/>
            </a:xfrm>
            <a:custGeom>
              <a:avLst/>
              <a:gdLst>
                <a:gd name="connsiteX0" fmla="*/ 0 w 1777988"/>
                <a:gd name="connsiteY0" fmla="*/ 0 h 633151"/>
                <a:gd name="connsiteX1" fmla="*/ 296331 w 1777988"/>
                <a:gd name="connsiteY1" fmla="*/ 0 h 633151"/>
                <a:gd name="connsiteX2" fmla="*/ 296331 w 1777988"/>
                <a:gd name="connsiteY2" fmla="*/ 0 h 633151"/>
                <a:gd name="connsiteX3" fmla="*/ 740828 w 1777988"/>
                <a:gd name="connsiteY3" fmla="*/ 0 h 633151"/>
                <a:gd name="connsiteX4" fmla="*/ 1777988 w 1777988"/>
                <a:gd name="connsiteY4" fmla="*/ 0 h 633151"/>
                <a:gd name="connsiteX5" fmla="*/ 1777988 w 1777988"/>
                <a:gd name="connsiteY5" fmla="*/ 369338 h 633151"/>
                <a:gd name="connsiteX6" fmla="*/ 1777988 w 1777988"/>
                <a:gd name="connsiteY6" fmla="*/ 369338 h 633151"/>
                <a:gd name="connsiteX7" fmla="*/ 1777988 w 1777988"/>
                <a:gd name="connsiteY7" fmla="*/ 527626 h 633151"/>
                <a:gd name="connsiteX8" fmla="*/ 1777988 w 1777988"/>
                <a:gd name="connsiteY8" fmla="*/ 633151 h 633151"/>
                <a:gd name="connsiteX9" fmla="*/ 740828 w 1777988"/>
                <a:gd name="connsiteY9" fmla="*/ 633151 h 633151"/>
                <a:gd name="connsiteX10" fmla="*/ 518586 w 1777988"/>
                <a:gd name="connsiteY10" fmla="*/ 712295 h 633151"/>
                <a:gd name="connsiteX11" fmla="*/ 296331 w 1777988"/>
                <a:gd name="connsiteY11" fmla="*/ 633151 h 633151"/>
                <a:gd name="connsiteX12" fmla="*/ 0 w 1777988"/>
                <a:gd name="connsiteY12" fmla="*/ 633151 h 633151"/>
                <a:gd name="connsiteX13" fmla="*/ 0 w 1777988"/>
                <a:gd name="connsiteY13" fmla="*/ 527626 h 633151"/>
                <a:gd name="connsiteX14" fmla="*/ 0 w 1777988"/>
                <a:gd name="connsiteY14" fmla="*/ 369338 h 633151"/>
                <a:gd name="connsiteX15" fmla="*/ 0 w 1777988"/>
                <a:gd name="connsiteY15" fmla="*/ 369338 h 633151"/>
                <a:gd name="connsiteX16" fmla="*/ 0 w 1777988"/>
                <a:gd name="connsiteY16" fmla="*/ 0 h 633151"/>
                <a:gd name="connsiteX0" fmla="*/ 0 w 1777988"/>
                <a:gd name="connsiteY0" fmla="*/ 0 h 712295"/>
                <a:gd name="connsiteX1" fmla="*/ 296331 w 1777988"/>
                <a:gd name="connsiteY1" fmla="*/ 0 h 712295"/>
                <a:gd name="connsiteX2" fmla="*/ 296331 w 1777988"/>
                <a:gd name="connsiteY2" fmla="*/ 0 h 712295"/>
                <a:gd name="connsiteX3" fmla="*/ 740828 w 1777988"/>
                <a:gd name="connsiteY3" fmla="*/ 0 h 712295"/>
                <a:gd name="connsiteX4" fmla="*/ 1777988 w 1777988"/>
                <a:gd name="connsiteY4" fmla="*/ 0 h 712295"/>
                <a:gd name="connsiteX5" fmla="*/ 1777988 w 1777988"/>
                <a:gd name="connsiteY5" fmla="*/ 369338 h 712295"/>
                <a:gd name="connsiteX6" fmla="*/ 1777988 w 1777988"/>
                <a:gd name="connsiteY6" fmla="*/ 369338 h 712295"/>
                <a:gd name="connsiteX7" fmla="*/ 1777988 w 1777988"/>
                <a:gd name="connsiteY7" fmla="*/ 527626 h 712295"/>
                <a:gd name="connsiteX8" fmla="*/ 1777988 w 1777988"/>
                <a:gd name="connsiteY8" fmla="*/ 633151 h 712295"/>
                <a:gd name="connsiteX9" fmla="*/ 740828 w 1777988"/>
                <a:gd name="connsiteY9" fmla="*/ 633151 h 712295"/>
                <a:gd name="connsiteX10" fmla="*/ 518586 w 1777988"/>
                <a:gd name="connsiteY10" fmla="*/ 712295 h 712295"/>
                <a:gd name="connsiteX11" fmla="*/ 296331 w 1777988"/>
                <a:gd name="connsiteY11" fmla="*/ 633151 h 712295"/>
                <a:gd name="connsiteX12" fmla="*/ 0 w 1777988"/>
                <a:gd name="connsiteY12" fmla="*/ 633151 h 712295"/>
                <a:gd name="connsiteX13" fmla="*/ 0 w 1777988"/>
                <a:gd name="connsiteY13" fmla="*/ 527626 h 712295"/>
                <a:gd name="connsiteX14" fmla="*/ 0 w 1777988"/>
                <a:gd name="connsiteY14" fmla="*/ 369338 h 712295"/>
                <a:gd name="connsiteX15" fmla="*/ 0 w 1777988"/>
                <a:gd name="connsiteY15" fmla="*/ 0 h 712295"/>
                <a:gd name="connsiteX0" fmla="*/ 0 w 1777988"/>
                <a:gd name="connsiteY0" fmla="*/ 0 h 712295"/>
                <a:gd name="connsiteX1" fmla="*/ 296331 w 1777988"/>
                <a:gd name="connsiteY1" fmla="*/ 0 h 712295"/>
                <a:gd name="connsiteX2" fmla="*/ 296331 w 1777988"/>
                <a:gd name="connsiteY2" fmla="*/ 0 h 712295"/>
                <a:gd name="connsiteX3" fmla="*/ 740828 w 1777988"/>
                <a:gd name="connsiteY3" fmla="*/ 0 h 712295"/>
                <a:gd name="connsiteX4" fmla="*/ 1777988 w 1777988"/>
                <a:gd name="connsiteY4" fmla="*/ 0 h 712295"/>
                <a:gd name="connsiteX5" fmla="*/ 1777988 w 1777988"/>
                <a:gd name="connsiteY5" fmla="*/ 369338 h 712295"/>
                <a:gd name="connsiteX6" fmla="*/ 1777988 w 1777988"/>
                <a:gd name="connsiteY6" fmla="*/ 369338 h 712295"/>
                <a:gd name="connsiteX7" fmla="*/ 1777988 w 1777988"/>
                <a:gd name="connsiteY7" fmla="*/ 527626 h 712295"/>
                <a:gd name="connsiteX8" fmla="*/ 1777988 w 1777988"/>
                <a:gd name="connsiteY8" fmla="*/ 633151 h 712295"/>
                <a:gd name="connsiteX9" fmla="*/ 740828 w 1777988"/>
                <a:gd name="connsiteY9" fmla="*/ 633151 h 712295"/>
                <a:gd name="connsiteX10" fmla="*/ 518586 w 1777988"/>
                <a:gd name="connsiteY10" fmla="*/ 712295 h 712295"/>
                <a:gd name="connsiteX11" fmla="*/ 296331 w 1777988"/>
                <a:gd name="connsiteY11" fmla="*/ 633151 h 712295"/>
                <a:gd name="connsiteX12" fmla="*/ 0 w 1777988"/>
                <a:gd name="connsiteY12" fmla="*/ 633151 h 712295"/>
                <a:gd name="connsiteX13" fmla="*/ 0 w 1777988"/>
                <a:gd name="connsiteY13" fmla="*/ 369338 h 712295"/>
                <a:gd name="connsiteX14" fmla="*/ 0 w 1777988"/>
                <a:gd name="connsiteY14" fmla="*/ 0 h 712295"/>
                <a:gd name="connsiteX0" fmla="*/ 0 w 1777988"/>
                <a:gd name="connsiteY0" fmla="*/ 0 h 712295"/>
                <a:gd name="connsiteX1" fmla="*/ 296331 w 1777988"/>
                <a:gd name="connsiteY1" fmla="*/ 0 h 712295"/>
                <a:gd name="connsiteX2" fmla="*/ 296331 w 1777988"/>
                <a:gd name="connsiteY2" fmla="*/ 0 h 712295"/>
                <a:gd name="connsiteX3" fmla="*/ 740828 w 1777988"/>
                <a:gd name="connsiteY3" fmla="*/ 0 h 712295"/>
                <a:gd name="connsiteX4" fmla="*/ 1777988 w 1777988"/>
                <a:gd name="connsiteY4" fmla="*/ 0 h 712295"/>
                <a:gd name="connsiteX5" fmla="*/ 1777988 w 1777988"/>
                <a:gd name="connsiteY5" fmla="*/ 369338 h 712295"/>
                <a:gd name="connsiteX6" fmla="*/ 1777988 w 1777988"/>
                <a:gd name="connsiteY6" fmla="*/ 369338 h 712295"/>
                <a:gd name="connsiteX7" fmla="*/ 1777988 w 1777988"/>
                <a:gd name="connsiteY7" fmla="*/ 527626 h 712295"/>
                <a:gd name="connsiteX8" fmla="*/ 1777988 w 1777988"/>
                <a:gd name="connsiteY8" fmla="*/ 633151 h 712295"/>
                <a:gd name="connsiteX9" fmla="*/ 740828 w 1777988"/>
                <a:gd name="connsiteY9" fmla="*/ 633151 h 712295"/>
                <a:gd name="connsiteX10" fmla="*/ 518586 w 1777988"/>
                <a:gd name="connsiteY10" fmla="*/ 712295 h 712295"/>
                <a:gd name="connsiteX11" fmla="*/ 296331 w 1777988"/>
                <a:gd name="connsiteY11" fmla="*/ 633151 h 712295"/>
                <a:gd name="connsiteX12" fmla="*/ 0 w 1777988"/>
                <a:gd name="connsiteY12" fmla="*/ 633151 h 712295"/>
                <a:gd name="connsiteX13" fmla="*/ 0 w 1777988"/>
                <a:gd name="connsiteY13" fmla="*/ 0 h 712295"/>
                <a:gd name="connsiteX0" fmla="*/ 0 w 1777988"/>
                <a:gd name="connsiteY0" fmla="*/ 0 h 712295"/>
                <a:gd name="connsiteX1" fmla="*/ 296331 w 1777988"/>
                <a:gd name="connsiteY1" fmla="*/ 0 h 712295"/>
                <a:gd name="connsiteX2" fmla="*/ 740828 w 1777988"/>
                <a:gd name="connsiteY2" fmla="*/ 0 h 712295"/>
                <a:gd name="connsiteX3" fmla="*/ 1777988 w 1777988"/>
                <a:gd name="connsiteY3" fmla="*/ 0 h 712295"/>
                <a:gd name="connsiteX4" fmla="*/ 1777988 w 1777988"/>
                <a:gd name="connsiteY4" fmla="*/ 369338 h 712295"/>
                <a:gd name="connsiteX5" fmla="*/ 1777988 w 1777988"/>
                <a:gd name="connsiteY5" fmla="*/ 369338 h 712295"/>
                <a:gd name="connsiteX6" fmla="*/ 1777988 w 1777988"/>
                <a:gd name="connsiteY6" fmla="*/ 527626 h 712295"/>
                <a:gd name="connsiteX7" fmla="*/ 1777988 w 1777988"/>
                <a:gd name="connsiteY7" fmla="*/ 633151 h 712295"/>
                <a:gd name="connsiteX8" fmla="*/ 740828 w 1777988"/>
                <a:gd name="connsiteY8" fmla="*/ 633151 h 712295"/>
                <a:gd name="connsiteX9" fmla="*/ 518586 w 1777988"/>
                <a:gd name="connsiteY9" fmla="*/ 712295 h 712295"/>
                <a:gd name="connsiteX10" fmla="*/ 296331 w 1777988"/>
                <a:gd name="connsiteY10" fmla="*/ 633151 h 712295"/>
                <a:gd name="connsiteX11" fmla="*/ 0 w 1777988"/>
                <a:gd name="connsiteY11" fmla="*/ 633151 h 712295"/>
                <a:gd name="connsiteX12" fmla="*/ 0 w 1777988"/>
                <a:gd name="connsiteY12" fmla="*/ 0 h 712295"/>
                <a:gd name="connsiteX0" fmla="*/ 0 w 1777988"/>
                <a:gd name="connsiteY0" fmla="*/ 0 h 712295"/>
                <a:gd name="connsiteX1" fmla="*/ 296331 w 1777988"/>
                <a:gd name="connsiteY1" fmla="*/ 0 h 712295"/>
                <a:gd name="connsiteX2" fmla="*/ 1777988 w 1777988"/>
                <a:gd name="connsiteY2" fmla="*/ 0 h 712295"/>
                <a:gd name="connsiteX3" fmla="*/ 1777988 w 1777988"/>
                <a:gd name="connsiteY3" fmla="*/ 369338 h 712295"/>
                <a:gd name="connsiteX4" fmla="*/ 1777988 w 1777988"/>
                <a:gd name="connsiteY4" fmla="*/ 369338 h 712295"/>
                <a:gd name="connsiteX5" fmla="*/ 1777988 w 1777988"/>
                <a:gd name="connsiteY5" fmla="*/ 527626 h 712295"/>
                <a:gd name="connsiteX6" fmla="*/ 1777988 w 1777988"/>
                <a:gd name="connsiteY6" fmla="*/ 633151 h 712295"/>
                <a:gd name="connsiteX7" fmla="*/ 740828 w 1777988"/>
                <a:gd name="connsiteY7" fmla="*/ 633151 h 712295"/>
                <a:gd name="connsiteX8" fmla="*/ 518586 w 1777988"/>
                <a:gd name="connsiteY8" fmla="*/ 712295 h 712295"/>
                <a:gd name="connsiteX9" fmla="*/ 296331 w 1777988"/>
                <a:gd name="connsiteY9" fmla="*/ 633151 h 712295"/>
                <a:gd name="connsiteX10" fmla="*/ 0 w 1777988"/>
                <a:gd name="connsiteY10" fmla="*/ 633151 h 712295"/>
                <a:gd name="connsiteX11" fmla="*/ 0 w 1777988"/>
                <a:gd name="connsiteY11" fmla="*/ 0 h 712295"/>
                <a:gd name="connsiteX0" fmla="*/ 0 w 1777988"/>
                <a:gd name="connsiteY0" fmla="*/ 0 h 712295"/>
                <a:gd name="connsiteX1" fmla="*/ 1777988 w 1777988"/>
                <a:gd name="connsiteY1" fmla="*/ 0 h 712295"/>
                <a:gd name="connsiteX2" fmla="*/ 1777988 w 1777988"/>
                <a:gd name="connsiteY2" fmla="*/ 369338 h 712295"/>
                <a:gd name="connsiteX3" fmla="*/ 1777988 w 1777988"/>
                <a:gd name="connsiteY3" fmla="*/ 369338 h 712295"/>
                <a:gd name="connsiteX4" fmla="*/ 1777988 w 1777988"/>
                <a:gd name="connsiteY4" fmla="*/ 527626 h 712295"/>
                <a:gd name="connsiteX5" fmla="*/ 1777988 w 1777988"/>
                <a:gd name="connsiteY5" fmla="*/ 633151 h 712295"/>
                <a:gd name="connsiteX6" fmla="*/ 740828 w 1777988"/>
                <a:gd name="connsiteY6" fmla="*/ 633151 h 712295"/>
                <a:gd name="connsiteX7" fmla="*/ 518586 w 1777988"/>
                <a:gd name="connsiteY7" fmla="*/ 712295 h 712295"/>
                <a:gd name="connsiteX8" fmla="*/ 296331 w 1777988"/>
                <a:gd name="connsiteY8" fmla="*/ 633151 h 712295"/>
                <a:gd name="connsiteX9" fmla="*/ 0 w 1777988"/>
                <a:gd name="connsiteY9" fmla="*/ 633151 h 712295"/>
                <a:gd name="connsiteX10" fmla="*/ 0 w 1777988"/>
                <a:gd name="connsiteY10" fmla="*/ 0 h 712295"/>
                <a:gd name="connsiteX0" fmla="*/ 0 w 1777988"/>
                <a:gd name="connsiteY0" fmla="*/ 0 h 712295"/>
                <a:gd name="connsiteX1" fmla="*/ 1777988 w 1777988"/>
                <a:gd name="connsiteY1" fmla="*/ 0 h 712295"/>
                <a:gd name="connsiteX2" fmla="*/ 1777988 w 1777988"/>
                <a:gd name="connsiteY2" fmla="*/ 369338 h 712295"/>
                <a:gd name="connsiteX3" fmla="*/ 1777988 w 1777988"/>
                <a:gd name="connsiteY3" fmla="*/ 527626 h 712295"/>
                <a:gd name="connsiteX4" fmla="*/ 1777988 w 1777988"/>
                <a:gd name="connsiteY4" fmla="*/ 633151 h 712295"/>
                <a:gd name="connsiteX5" fmla="*/ 740828 w 1777988"/>
                <a:gd name="connsiteY5" fmla="*/ 633151 h 712295"/>
                <a:gd name="connsiteX6" fmla="*/ 518586 w 1777988"/>
                <a:gd name="connsiteY6" fmla="*/ 712295 h 712295"/>
                <a:gd name="connsiteX7" fmla="*/ 296331 w 1777988"/>
                <a:gd name="connsiteY7" fmla="*/ 633151 h 712295"/>
                <a:gd name="connsiteX8" fmla="*/ 0 w 1777988"/>
                <a:gd name="connsiteY8" fmla="*/ 633151 h 712295"/>
                <a:gd name="connsiteX9" fmla="*/ 0 w 1777988"/>
                <a:gd name="connsiteY9" fmla="*/ 0 h 712295"/>
                <a:gd name="connsiteX0" fmla="*/ 0 w 1777988"/>
                <a:gd name="connsiteY0" fmla="*/ 0 h 712295"/>
                <a:gd name="connsiteX1" fmla="*/ 1777988 w 1777988"/>
                <a:gd name="connsiteY1" fmla="*/ 0 h 712295"/>
                <a:gd name="connsiteX2" fmla="*/ 1777988 w 1777988"/>
                <a:gd name="connsiteY2" fmla="*/ 527626 h 712295"/>
                <a:gd name="connsiteX3" fmla="*/ 1777988 w 1777988"/>
                <a:gd name="connsiteY3" fmla="*/ 633151 h 712295"/>
                <a:gd name="connsiteX4" fmla="*/ 740828 w 1777988"/>
                <a:gd name="connsiteY4" fmla="*/ 633151 h 712295"/>
                <a:gd name="connsiteX5" fmla="*/ 518586 w 1777988"/>
                <a:gd name="connsiteY5" fmla="*/ 712295 h 712295"/>
                <a:gd name="connsiteX6" fmla="*/ 296331 w 1777988"/>
                <a:gd name="connsiteY6" fmla="*/ 633151 h 712295"/>
                <a:gd name="connsiteX7" fmla="*/ 0 w 1777988"/>
                <a:gd name="connsiteY7" fmla="*/ 633151 h 712295"/>
                <a:gd name="connsiteX8" fmla="*/ 0 w 1777988"/>
                <a:gd name="connsiteY8" fmla="*/ 0 h 712295"/>
                <a:gd name="connsiteX0" fmla="*/ 0 w 1777988"/>
                <a:gd name="connsiteY0" fmla="*/ 0 h 712295"/>
                <a:gd name="connsiteX1" fmla="*/ 1777988 w 1777988"/>
                <a:gd name="connsiteY1" fmla="*/ 0 h 712295"/>
                <a:gd name="connsiteX2" fmla="*/ 1777988 w 1777988"/>
                <a:gd name="connsiteY2" fmla="*/ 633151 h 712295"/>
                <a:gd name="connsiteX3" fmla="*/ 740828 w 1777988"/>
                <a:gd name="connsiteY3" fmla="*/ 633151 h 712295"/>
                <a:gd name="connsiteX4" fmla="*/ 518586 w 1777988"/>
                <a:gd name="connsiteY4" fmla="*/ 712295 h 712295"/>
                <a:gd name="connsiteX5" fmla="*/ 296331 w 1777988"/>
                <a:gd name="connsiteY5" fmla="*/ 633151 h 712295"/>
                <a:gd name="connsiteX6" fmla="*/ 0 w 1777988"/>
                <a:gd name="connsiteY6" fmla="*/ 633151 h 712295"/>
                <a:gd name="connsiteX7" fmla="*/ 0 w 1777988"/>
                <a:gd name="connsiteY7" fmla="*/ 0 h 712295"/>
                <a:gd name="connsiteX0" fmla="*/ 0 w 1777988"/>
                <a:gd name="connsiteY0" fmla="*/ 0 h 712295"/>
                <a:gd name="connsiteX1" fmla="*/ 1777988 w 1777988"/>
                <a:gd name="connsiteY1" fmla="*/ 0 h 712295"/>
                <a:gd name="connsiteX2" fmla="*/ 1739888 w 1777988"/>
                <a:gd name="connsiteY2" fmla="*/ 633151 h 712295"/>
                <a:gd name="connsiteX3" fmla="*/ 740828 w 1777988"/>
                <a:gd name="connsiteY3" fmla="*/ 633151 h 712295"/>
                <a:gd name="connsiteX4" fmla="*/ 518586 w 1777988"/>
                <a:gd name="connsiteY4" fmla="*/ 712295 h 712295"/>
                <a:gd name="connsiteX5" fmla="*/ 296331 w 1777988"/>
                <a:gd name="connsiteY5" fmla="*/ 633151 h 712295"/>
                <a:gd name="connsiteX6" fmla="*/ 0 w 1777988"/>
                <a:gd name="connsiteY6" fmla="*/ 633151 h 712295"/>
                <a:gd name="connsiteX7" fmla="*/ 0 w 1777988"/>
                <a:gd name="connsiteY7" fmla="*/ 0 h 712295"/>
                <a:gd name="connsiteX0" fmla="*/ 25400 w 1777988"/>
                <a:gd name="connsiteY0" fmla="*/ 0 h 712295"/>
                <a:gd name="connsiteX1" fmla="*/ 1777988 w 1777988"/>
                <a:gd name="connsiteY1" fmla="*/ 0 h 712295"/>
                <a:gd name="connsiteX2" fmla="*/ 1739888 w 1777988"/>
                <a:gd name="connsiteY2" fmla="*/ 633151 h 712295"/>
                <a:gd name="connsiteX3" fmla="*/ 740828 w 1777988"/>
                <a:gd name="connsiteY3" fmla="*/ 633151 h 712295"/>
                <a:gd name="connsiteX4" fmla="*/ 518586 w 1777988"/>
                <a:gd name="connsiteY4" fmla="*/ 712295 h 712295"/>
                <a:gd name="connsiteX5" fmla="*/ 296331 w 1777988"/>
                <a:gd name="connsiteY5" fmla="*/ 633151 h 712295"/>
                <a:gd name="connsiteX6" fmla="*/ 0 w 1777988"/>
                <a:gd name="connsiteY6" fmla="*/ 633151 h 712295"/>
                <a:gd name="connsiteX7" fmla="*/ 25400 w 1777988"/>
                <a:gd name="connsiteY7" fmla="*/ 0 h 712295"/>
                <a:gd name="connsiteX0" fmla="*/ 0 w 1752588"/>
                <a:gd name="connsiteY0" fmla="*/ 0 h 712295"/>
                <a:gd name="connsiteX1" fmla="*/ 1752588 w 1752588"/>
                <a:gd name="connsiteY1" fmla="*/ 0 h 712295"/>
                <a:gd name="connsiteX2" fmla="*/ 1714488 w 1752588"/>
                <a:gd name="connsiteY2" fmla="*/ 633151 h 712295"/>
                <a:gd name="connsiteX3" fmla="*/ 715428 w 1752588"/>
                <a:gd name="connsiteY3" fmla="*/ 633151 h 712295"/>
                <a:gd name="connsiteX4" fmla="*/ 493186 w 1752588"/>
                <a:gd name="connsiteY4" fmla="*/ 712295 h 712295"/>
                <a:gd name="connsiteX5" fmla="*/ 270931 w 1752588"/>
                <a:gd name="connsiteY5" fmla="*/ 633151 h 712295"/>
                <a:gd name="connsiteX6" fmla="*/ 0 w 1752588"/>
                <a:gd name="connsiteY6" fmla="*/ 633151 h 712295"/>
                <a:gd name="connsiteX7" fmla="*/ 0 w 1752588"/>
                <a:gd name="connsiteY7" fmla="*/ 0 h 712295"/>
                <a:gd name="connsiteX0" fmla="*/ 0 w 1752588"/>
                <a:gd name="connsiteY0" fmla="*/ 0 h 712295"/>
                <a:gd name="connsiteX1" fmla="*/ 1752588 w 1752588"/>
                <a:gd name="connsiteY1" fmla="*/ 0 h 712295"/>
                <a:gd name="connsiteX2" fmla="*/ 1739888 w 1752588"/>
                <a:gd name="connsiteY2" fmla="*/ 633151 h 712295"/>
                <a:gd name="connsiteX3" fmla="*/ 715428 w 1752588"/>
                <a:gd name="connsiteY3" fmla="*/ 633151 h 712295"/>
                <a:gd name="connsiteX4" fmla="*/ 493186 w 1752588"/>
                <a:gd name="connsiteY4" fmla="*/ 712295 h 712295"/>
                <a:gd name="connsiteX5" fmla="*/ 270931 w 1752588"/>
                <a:gd name="connsiteY5" fmla="*/ 633151 h 712295"/>
                <a:gd name="connsiteX6" fmla="*/ 0 w 1752588"/>
                <a:gd name="connsiteY6" fmla="*/ 633151 h 712295"/>
                <a:gd name="connsiteX7" fmla="*/ 0 w 1752588"/>
                <a:gd name="connsiteY7" fmla="*/ 0 h 712295"/>
                <a:gd name="connsiteX0" fmla="*/ 0 w 1777988"/>
                <a:gd name="connsiteY0" fmla="*/ 0 h 712295"/>
                <a:gd name="connsiteX1" fmla="*/ 1777988 w 1777988"/>
                <a:gd name="connsiteY1" fmla="*/ 0 h 712295"/>
                <a:gd name="connsiteX2" fmla="*/ 1739888 w 1777988"/>
                <a:gd name="connsiteY2" fmla="*/ 633151 h 712295"/>
                <a:gd name="connsiteX3" fmla="*/ 715428 w 1777988"/>
                <a:gd name="connsiteY3" fmla="*/ 633151 h 712295"/>
                <a:gd name="connsiteX4" fmla="*/ 493186 w 1777988"/>
                <a:gd name="connsiteY4" fmla="*/ 712295 h 712295"/>
                <a:gd name="connsiteX5" fmla="*/ 270931 w 1777988"/>
                <a:gd name="connsiteY5" fmla="*/ 633151 h 712295"/>
                <a:gd name="connsiteX6" fmla="*/ 0 w 1777988"/>
                <a:gd name="connsiteY6" fmla="*/ 633151 h 712295"/>
                <a:gd name="connsiteX7" fmla="*/ 0 w 1777988"/>
                <a:gd name="connsiteY7" fmla="*/ 0 h 712295"/>
                <a:gd name="connsiteX0" fmla="*/ 0 w 1803388"/>
                <a:gd name="connsiteY0" fmla="*/ 0 h 712295"/>
                <a:gd name="connsiteX1" fmla="*/ 1803388 w 1803388"/>
                <a:gd name="connsiteY1" fmla="*/ 0 h 712295"/>
                <a:gd name="connsiteX2" fmla="*/ 1765288 w 1803388"/>
                <a:gd name="connsiteY2" fmla="*/ 633151 h 712295"/>
                <a:gd name="connsiteX3" fmla="*/ 740828 w 1803388"/>
                <a:gd name="connsiteY3" fmla="*/ 633151 h 712295"/>
                <a:gd name="connsiteX4" fmla="*/ 518586 w 1803388"/>
                <a:gd name="connsiteY4" fmla="*/ 712295 h 712295"/>
                <a:gd name="connsiteX5" fmla="*/ 296331 w 1803388"/>
                <a:gd name="connsiteY5" fmla="*/ 633151 h 712295"/>
                <a:gd name="connsiteX6" fmla="*/ 25400 w 1803388"/>
                <a:gd name="connsiteY6" fmla="*/ 633151 h 712295"/>
                <a:gd name="connsiteX7" fmla="*/ 0 w 1803388"/>
                <a:gd name="connsiteY7" fmla="*/ 0 h 712295"/>
                <a:gd name="connsiteX0" fmla="*/ 0 w 1803388"/>
                <a:gd name="connsiteY0" fmla="*/ 0 h 633151"/>
                <a:gd name="connsiteX1" fmla="*/ 1803388 w 1803388"/>
                <a:gd name="connsiteY1" fmla="*/ 0 h 633151"/>
                <a:gd name="connsiteX2" fmla="*/ 1765288 w 1803388"/>
                <a:gd name="connsiteY2" fmla="*/ 633151 h 633151"/>
                <a:gd name="connsiteX3" fmla="*/ 740828 w 1803388"/>
                <a:gd name="connsiteY3" fmla="*/ 633151 h 633151"/>
                <a:gd name="connsiteX4" fmla="*/ 296331 w 1803388"/>
                <a:gd name="connsiteY4" fmla="*/ 633151 h 633151"/>
                <a:gd name="connsiteX5" fmla="*/ 25400 w 1803388"/>
                <a:gd name="connsiteY5" fmla="*/ 633151 h 633151"/>
                <a:gd name="connsiteX6" fmla="*/ 0 w 1803388"/>
                <a:gd name="connsiteY6" fmla="*/ 0 h 633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03388" h="633151">
                  <a:moveTo>
                    <a:pt x="0" y="0"/>
                  </a:moveTo>
                  <a:lnTo>
                    <a:pt x="1803388" y="0"/>
                  </a:lnTo>
                  <a:lnTo>
                    <a:pt x="1765288" y="633151"/>
                  </a:lnTo>
                  <a:lnTo>
                    <a:pt x="740828" y="633151"/>
                  </a:lnTo>
                  <a:lnTo>
                    <a:pt x="296331" y="633151"/>
                  </a:lnTo>
                  <a:lnTo>
                    <a:pt x="25400" y="633151"/>
                  </a:lnTo>
                  <a:lnTo>
                    <a:pt x="0" y="0"/>
                  </a:lnTo>
                  <a:close/>
                </a:path>
              </a:pathLst>
            </a:custGeom>
            <a:solidFill>
              <a:srgbClr val="00B050">
                <a:alpha val="60000"/>
              </a:srgb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tIns="91440" bIns="0" rtlCol="0" anchor="t" anchorCtr="0"/>
            <a:lstStyle/>
            <a:p>
              <a:pPr algn="ctr"/>
              <a:endParaRPr lang="en-US" b="1">
                <a:solidFill>
                  <a:schemeClr val="bg1"/>
                </a:solidFill>
                <a:cs typeface="Segoe UI" panose="020B0502040204020203" pitchFamily="34" charset="0"/>
              </a:endParaRPr>
            </a:p>
          </p:txBody>
        </p:sp>
        <p:sp>
          <p:nvSpPr>
            <p:cNvPr id="21" name="Rectangle 20">
              <a:extLst>
                <a:ext uri="{FF2B5EF4-FFF2-40B4-BE49-F238E27FC236}">
                  <a16:creationId xmlns:a16="http://schemas.microsoft.com/office/drawing/2014/main" id="{6F261E83-8DA3-4BA4-4CF6-D1ACC29744F8}"/>
                </a:ext>
              </a:extLst>
            </p:cNvPr>
            <p:cNvSpPr/>
            <p:nvPr/>
          </p:nvSpPr>
          <p:spPr>
            <a:xfrm>
              <a:off x="6962635" y="1014946"/>
              <a:ext cx="4158568" cy="1372595"/>
            </a:xfrm>
            <a:prstGeom prst="rect">
              <a:avLst/>
            </a:prstGeom>
            <a:noFill/>
          </p:spPr>
          <p:txBody>
            <a:bodyPr wrap="square">
              <a:spAutoFit/>
            </a:bodyPr>
            <a:lstStyle/>
            <a:p>
              <a:pPr defTabSz="912114"/>
              <a:r>
                <a:rPr lang="en-US" sz="1600">
                  <a:solidFill>
                    <a:schemeClr val="bg1"/>
                  </a:solidFill>
                  <a:latin typeface="Calibri Light"/>
                </a:rPr>
                <a:t>Currently, the Suarez family shares one vehicle and though both mom and dad have flexible work schedules, they are often visiting their daughter alone. It seems they are getting different information from her care team each time they visit. They feel like their daughter would benefit from living at home, but don’t know how to ask for this or plan for it. </a:t>
              </a:r>
            </a:p>
          </p:txBody>
        </p:sp>
        <p:sp>
          <p:nvSpPr>
            <p:cNvPr id="22" name="Speech Bubble: Rectangle 1">
              <a:extLst>
                <a:ext uri="{FF2B5EF4-FFF2-40B4-BE49-F238E27FC236}">
                  <a16:creationId xmlns:a16="http://schemas.microsoft.com/office/drawing/2014/main" id="{26E272AD-342A-2597-033C-EEB196740908}"/>
                </a:ext>
              </a:extLst>
            </p:cNvPr>
            <p:cNvSpPr/>
            <p:nvPr/>
          </p:nvSpPr>
          <p:spPr>
            <a:xfrm>
              <a:off x="6595758" y="522704"/>
              <a:ext cx="451843" cy="571500"/>
            </a:xfrm>
            <a:custGeom>
              <a:avLst/>
              <a:gdLst>
                <a:gd name="connsiteX0" fmla="*/ 0 w 1777988"/>
                <a:gd name="connsiteY0" fmla="*/ 0 h 633151"/>
                <a:gd name="connsiteX1" fmla="*/ 296331 w 1777988"/>
                <a:gd name="connsiteY1" fmla="*/ 0 h 633151"/>
                <a:gd name="connsiteX2" fmla="*/ 296331 w 1777988"/>
                <a:gd name="connsiteY2" fmla="*/ 0 h 633151"/>
                <a:gd name="connsiteX3" fmla="*/ 740828 w 1777988"/>
                <a:gd name="connsiteY3" fmla="*/ 0 h 633151"/>
                <a:gd name="connsiteX4" fmla="*/ 1777988 w 1777988"/>
                <a:gd name="connsiteY4" fmla="*/ 0 h 633151"/>
                <a:gd name="connsiteX5" fmla="*/ 1777988 w 1777988"/>
                <a:gd name="connsiteY5" fmla="*/ 369338 h 633151"/>
                <a:gd name="connsiteX6" fmla="*/ 1777988 w 1777988"/>
                <a:gd name="connsiteY6" fmla="*/ 369338 h 633151"/>
                <a:gd name="connsiteX7" fmla="*/ 1777988 w 1777988"/>
                <a:gd name="connsiteY7" fmla="*/ 527626 h 633151"/>
                <a:gd name="connsiteX8" fmla="*/ 1777988 w 1777988"/>
                <a:gd name="connsiteY8" fmla="*/ 633151 h 633151"/>
                <a:gd name="connsiteX9" fmla="*/ 740828 w 1777988"/>
                <a:gd name="connsiteY9" fmla="*/ 633151 h 633151"/>
                <a:gd name="connsiteX10" fmla="*/ 518586 w 1777988"/>
                <a:gd name="connsiteY10" fmla="*/ 712295 h 633151"/>
                <a:gd name="connsiteX11" fmla="*/ 296331 w 1777988"/>
                <a:gd name="connsiteY11" fmla="*/ 633151 h 633151"/>
                <a:gd name="connsiteX12" fmla="*/ 0 w 1777988"/>
                <a:gd name="connsiteY12" fmla="*/ 633151 h 633151"/>
                <a:gd name="connsiteX13" fmla="*/ 0 w 1777988"/>
                <a:gd name="connsiteY13" fmla="*/ 527626 h 633151"/>
                <a:gd name="connsiteX14" fmla="*/ 0 w 1777988"/>
                <a:gd name="connsiteY14" fmla="*/ 369338 h 633151"/>
                <a:gd name="connsiteX15" fmla="*/ 0 w 1777988"/>
                <a:gd name="connsiteY15" fmla="*/ 369338 h 633151"/>
                <a:gd name="connsiteX16" fmla="*/ 0 w 1777988"/>
                <a:gd name="connsiteY16" fmla="*/ 0 h 633151"/>
                <a:gd name="connsiteX0" fmla="*/ 0 w 1777988"/>
                <a:gd name="connsiteY0" fmla="*/ 0 h 712295"/>
                <a:gd name="connsiteX1" fmla="*/ 296331 w 1777988"/>
                <a:gd name="connsiteY1" fmla="*/ 0 h 712295"/>
                <a:gd name="connsiteX2" fmla="*/ 296331 w 1777988"/>
                <a:gd name="connsiteY2" fmla="*/ 0 h 712295"/>
                <a:gd name="connsiteX3" fmla="*/ 740828 w 1777988"/>
                <a:gd name="connsiteY3" fmla="*/ 0 h 712295"/>
                <a:gd name="connsiteX4" fmla="*/ 1777988 w 1777988"/>
                <a:gd name="connsiteY4" fmla="*/ 0 h 712295"/>
                <a:gd name="connsiteX5" fmla="*/ 1777988 w 1777988"/>
                <a:gd name="connsiteY5" fmla="*/ 369338 h 712295"/>
                <a:gd name="connsiteX6" fmla="*/ 1777988 w 1777988"/>
                <a:gd name="connsiteY6" fmla="*/ 369338 h 712295"/>
                <a:gd name="connsiteX7" fmla="*/ 1777988 w 1777988"/>
                <a:gd name="connsiteY7" fmla="*/ 527626 h 712295"/>
                <a:gd name="connsiteX8" fmla="*/ 1777988 w 1777988"/>
                <a:gd name="connsiteY8" fmla="*/ 633151 h 712295"/>
                <a:gd name="connsiteX9" fmla="*/ 740828 w 1777988"/>
                <a:gd name="connsiteY9" fmla="*/ 633151 h 712295"/>
                <a:gd name="connsiteX10" fmla="*/ 518586 w 1777988"/>
                <a:gd name="connsiteY10" fmla="*/ 712295 h 712295"/>
                <a:gd name="connsiteX11" fmla="*/ 296331 w 1777988"/>
                <a:gd name="connsiteY11" fmla="*/ 633151 h 712295"/>
                <a:gd name="connsiteX12" fmla="*/ 0 w 1777988"/>
                <a:gd name="connsiteY12" fmla="*/ 633151 h 712295"/>
                <a:gd name="connsiteX13" fmla="*/ 0 w 1777988"/>
                <a:gd name="connsiteY13" fmla="*/ 527626 h 712295"/>
                <a:gd name="connsiteX14" fmla="*/ 0 w 1777988"/>
                <a:gd name="connsiteY14" fmla="*/ 369338 h 712295"/>
                <a:gd name="connsiteX15" fmla="*/ 0 w 1777988"/>
                <a:gd name="connsiteY15" fmla="*/ 0 h 712295"/>
                <a:gd name="connsiteX0" fmla="*/ 0 w 1777988"/>
                <a:gd name="connsiteY0" fmla="*/ 0 h 712295"/>
                <a:gd name="connsiteX1" fmla="*/ 296331 w 1777988"/>
                <a:gd name="connsiteY1" fmla="*/ 0 h 712295"/>
                <a:gd name="connsiteX2" fmla="*/ 296331 w 1777988"/>
                <a:gd name="connsiteY2" fmla="*/ 0 h 712295"/>
                <a:gd name="connsiteX3" fmla="*/ 740828 w 1777988"/>
                <a:gd name="connsiteY3" fmla="*/ 0 h 712295"/>
                <a:gd name="connsiteX4" fmla="*/ 1777988 w 1777988"/>
                <a:gd name="connsiteY4" fmla="*/ 0 h 712295"/>
                <a:gd name="connsiteX5" fmla="*/ 1777988 w 1777988"/>
                <a:gd name="connsiteY5" fmla="*/ 369338 h 712295"/>
                <a:gd name="connsiteX6" fmla="*/ 1777988 w 1777988"/>
                <a:gd name="connsiteY6" fmla="*/ 369338 h 712295"/>
                <a:gd name="connsiteX7" fmla="*/ 1777988 w 1777988"/>
                <a:gd name="connsiteY7" fmla="*/ 527626 h 712295"/>
                <a:gd name="connsiteX8" fmla="*/ 1777988 w 1777988"/>
                <a:gd name="connsiteY8" fmla="*/ 633151 h 712295"/>
                <a:gd name="connsiteX9" fmla="*/ 740828 w 1777988"/>
                <a:gd name="connsiteY9" fmla="*/ 633151 h 712295"/>
                <a:gd name="connsiteX10" fmla="*/ 518586 w 1777988"/>
                <a:gd name="connsiteY10" fmla="*/ 712295 h 712295"/>
                <a:gd name="connsiteX11" fmla="*/ 296331 w 1777988"/>
                <a:gd name="connsiteY11" fmla="*/ 633151 h 712295"/>
                <a:gd name="connsiteX12" fmla="*/ 0 w 1777988"/>
                <a:gd name="connsiteY12" fmla="*/ 633151 h 712295"/>
                <a:gd name="connsiteX13" fmla="*/ 0 w 1777988"/>
                <a:gd name="connsiteY13" fmla="*/ 369338 h 712295"/>
                <a:gd name="connsiteX14" fmla="*/ 0 w 1777988"/>
                <a:gd name="connsiteY14" fmla="*/ 0 h 712295"/>
                <a:gd name="connsiteX0" fmla="*/ 0 w 1777988"/>
                <a:gd name="connsiteY0" fmla="*/ 0 h 712295"/>
                <a:gd name="connsiteX1" fmla="*/ 296331 w 1777988"/>
                <a:gd name="connsiteY1" fmla="*/ 0 h 712295"/>
                <a:gd name="connsiteX2" fmla="*/ 296331 w 1777988"/>
                <a:gd name="connsiteY2" fmla="*/ 0 h 712295"/>
                <a:gd name="connsiteX3" fmla="*/ 740828 w 1777988"/>
                <a:gd name="connsiteY3" fmla="*/ 0 h 712295"/>
                <a:gd name="connsiteX4" fmla="*/ 1777988 w 1777988"/>
                <a:gd name="connsiteY4" fmla="*/ 0 h 712295"/>
                <a:gd name="connsiteX5" fmla="*/ 1777988 w 1777988"/>
                <a:gd name="connsiteY5" fmla="*/ 369338 h 712295"/>
                <a:gd name="connsiteX6" fmla="*/ 1777988 w 1777988"/>
                <a:gd name="connsiteY6" fmla="*/ 369338 h 712295"/>
                <a:gd name="connsiteX7" fmla="*/ 1777988 w 1777988"/>
                <a:gd name="connsiteY7" fmla="*/ 527626 h 712295"/>
                <a:gd name="connsiteX8" fmla="*/ 1777988 w 1777988"/>
                <a:gd name="connsiteY8" fmla="*/ 633151 h 712295"/>
                <a:gd name="connsiteX9" fmla="*/ 740828 w 1777988"/>
                <a:gd name="connsiteY9" fmla="*/ 633151 h 712295"/>
                <a:gd name="connsiteX10" fmla="*/ 518586 w 1777988"/>
                <a:gd name="connsiteY10" fmla="*/ 712295 h 712295"/>
                <a:gd name="connsiteX11" fmla="*/ 296331 w 1777988"/>
                <a:gd name="connsiteY11" fmla="*/ 633151 h 712295"/>
                <a:gd name="connsiteX12" fmla="*/ 0 w 1777988"/>
                <a:gd name="connsiteY12" fmla="*/ 633151 h 712295"/>
                <a:gd name="connsiteX13" fmla="*/ 0 w 1777988"/>
                <a:gd name="connsiteY13" fmla="*/ 0 h 712295"/>
                <a:gd name="connsiteX0" fmla="*/ 0 w 1777988"/>
                <a:gd name="connsiteY0" fmla="*/ 0 h 712295"/>
                <a:gd name="connsiteX1" fmla="*/ 296331 w 1777988"/>
                <a:gd name="connsiteY1" fmla="*/ 0 h 712295"/>
                <a:gd name="connsiteX2" fmla="*/ 740828 w 1777988"/>
                <a:gd name="connsiteY2" fmla="*/ 0 h 712295"/>
                <a:gd name="connsiteX3" fmla="*/ 1777988 w 1777988"/>
                <a:gd name="connsiteY3" fmla="*/ 0 h 712295"/>
                <a:gd name="connsiteX4" fmla="*/ 1777988 w 1777988"/>
                <a:gd name="connsiteY4" fmla="*/ 369338 h 712295"/>
                <a:gd name="connsiteX5" fmla="*/ 1777988 w 1777988"/>
                <a:gd name="connsiteY5" fmla="*/ 369338 h 712295"/>
                <a:gd name="connsiteX6" fmla="*/ 1777988 w 1777988"/>
                <a:gd name="connsiteY6" fmla="*/ 527626 h 712295"/>
                <a:gd name="connsiteX7" fmla="*/ 1777988 w 1777988"/>
                <a:gd name="connsiteY7" fmla="*/ 633151 h 712295"/>
                <a:gd name="connsiteX8" fmla="*/ 740828 w 1777988"/>
                <a:gd name="connsiteY8" fmla="*/ 633151 h 712295"/>
                <a:gd name="connsiteX9" fmla="*/ 518586 w 1777988"/>
                <a:gd name="connsiteY9" fmla="*/ 712295 h 712295"/>
                <a:gd name="connsiteX10" fmla="*/ 296331 w 1777988"/>
                <a:gd name="connsiteY10" fmla="*/ 633151 h 712295"/>
                <a:gd name="connsiteX11" fmla="*/ 0 w 1777988"/>
                <a:gd name="connsiteY11" fmla="*/ 633151 h 712295"/>
                <a:gd name="connsiteX12" fmla="*/ 0 w 1777988"/>
                <a:gd name="connsiteY12" fmla="*/ 0 h 712295"/>
                <a:gd name="connsiteX0" fmla="*/ 0 w 1777988"/>
                <a:gd name="connsiteY0" fmla="*/ 0 h 712295"/>
                <a:gd name="connsiteX1" fmla="*/ 296331 w 1777988"/>
                <a:gd name="connsiteY1" fmla="*/ 0 h 712295"/>
                <a:gd name="connsiteX2" fmla="*/ 1777988 w 1777988"/>
                <a:gd name="connsiteY2" fmla="*/ 0 h 712295"/>
                <a:gd name="connsiteX3" fmla="*/ 1777988 w 1777988"/>
                <a:gd name="connsiteY3" fmla="*/ 369338 h 712295"/>
                <a:gd name="connsiteX4" fmla="*/ 1777988 w 1777988"/>
                <a:gd name="connsiteY4" fmla="*/ 369338 h 712295"/>
                <a:gd name="connsiteX5" fmla="*/ 1777988 w 1777988"/>
                <a:gd name="connsiteY5" fmla="*/ 527626 h 712295"/>
                <a:gd name="connsiteX6" fmla="*/ 1777988 w 1777988"/>
                <a:gd name="connsiteY6" fmla="*/ 633151 h 712295"/>
                <a:gd name="connsiteX7" fmla="*/ 740828 w 1777988"/>
                <a:gd name="connsiteY7" fmla="*/ 633151 h 712295"/>
                <a:gd name="connsiteX8" fmla="*/ 518586 w 1777988"/>
                <a:gd name="connsiteY8" fmla="*/ 712295 h 712295"/>
                <a:gd name="connsiteX9" fmla="*/ 296331 w 1777988"/>
                <a:gd name="connsiteY9" fmla="*/ 633151 h 712295"/>
                <a:gd name="connsiteX10" fmla="*/ 0 w 1777988"/>
                <a:gd name="connsiteY10" fmla="*/ 633151 h 712295"/>
                <a:gd name="connsiteX11" fmla="*/ 0 w 1777988"/>
                <a:gd name="connsiteY11" fmla="*/ 0 h 712295"/>
                <a:gd name="connsiteX0" fmla="*/ 0 w 1777988"/>
                <a:gd name="connsiteY0" fmla="*/ 0 h 712295"/>
                <a:gd name="connsiteX1" fmla="*/ 1777988 w 1777988"/>
                <a:gd name="connsiteY1" fmla="*/ 0 h 712295"/>
                <a:gd name="connsiteX2" fmla="*/ 1777988 w 1777988"/>
                <a:gd name="connsiteY2" fmla="*/ 369338 h 712295"/>
                <a:gd name="connsiteX3" fmla="*/ 1777988 w 1777988"/>
                <a:gd name="connsiteY3" fmla="*/ 369338 h 712295"/>
                <a:gd name="connsiteX4" fmla="*/ 1777988 w 1777988"/>
                <a:gd name="connsiteY4" fmla="*/ 527626 h 712295"/>
                <a:gd name="connsiteX5" fmla="*/ 1777988 w 1777988"/>
                <a:gd name="connsiteY5" fmla="*/ 633151 h 712295"/>
                <a:gd name="connsiteX6" fmla="*/ 740828 w 1777988"/>
                <a:gd name="connsiteY6" fmla="*/ 633151 h 712295"/>
                <a:gd name="connsiteX7" fmla="*/ 518586 w 1777988"/>
                <a:gd name="connsiteY7" fmla="*/ 712295 h 712295"/>
                <a:gd name="connsiteX8" fmla="*/ 296331 w 1777988"/>
                <a:gd name="connsiteY8" fmla="*/ 633151 h 712295"/>
                <a:gd name="connsiteX9" fmla="*/ 0 w 1777988"/>
                <a:gd name="connsiteY9" fmla="*/ 633151 h 712295"/>
                <a:gd name="connsiteX10" fmla="*/ 0 w 1777988"/>
                <a:gd name="connsiteY10" fmla="*/ 0 h 712295"/>
                <a:gd name="connsiteX0" fmla="*/ 0 w 1777988"/>
                <a:gd name="connsiteY0" fmla="*/ 0 h 712295"/>
                <a:gd name="connsiteX1" fmla="*/ 1777988 w 1777988"/>
                <a:gd name="connsiteY1" fmla="*/ 0 h 712295"/>
                <a:gd name="connsiteX2" fmla="*/ 1777988 w 1777988"/>
                <a:gd name="connsiteY2" fmla="*/ 369338 h 712295"/>
                <a:gd name="connsiteX3" fmla="*/ 1777988 w 1777988"/>
                <a:gd name="connsiteY3" fmla="*/ 527626 h 712295"/>
                <a:gd name="connsiteX4" fmla="*/ 1777988 w 1777988"/>
                <a:gd name="connsiteY4" fmla="*/ 633151 h 712295"/>
                <a:gd name="connsiteX5" fmla="*/ 740828 w 1777988"/>
                <a:gd name="connsiteY5" fmla="*/ 633151 h 712295"/>
                <a:gd name="connsiteX6" fmla="*/ 518586 w 1777988"/>
                <a:gd name="connsiteY6" fmla="*/ 712295 h 712295"/>
                <a:gd name="connsiteX7" fmla="*/ 296331 w 1777988"/>
                <a:gd name="connsiteY7" fmla="*/ 633151 h 712295"/>
                <a:gd name="connsiteX8" fmla="*/ 0 w 1777988"/>
                <a:gd name="connsiteY8" fmla="*/ 633151 h 712295"/>
                <a:gd name="connsiteX9" fmla="*/ 0 w 1777988"/>
                <a:gd name="connsiteY9" fmla="*/ 0 h 712295"/>
                <a:gd name="connsiteX0" fmla="*/ 0 w 1777988"/>
                <a:gd name="connsiteY0" fmla="*/ 0 h 712295"/>
                <a:gd name="connsiteX1" fmla="*/ 1777988 w 1777988"/>
                <a:gd name="connsiteY1" fmla="*/ 0 h 712295"/>
                <a:gd name="connsiteX2" fmla="*/ 1777988 w 1777988"/>
                <a:gd name="connsiteY2" fmla="*/ 527626 h 712295"/>
                <a:gd name="connsiteX3" fmla="*/ 1777988 w 1777988"/>
                <a:gd name="connsiteY3" fmla="*/ 633151 h 712295"/>
                <a:gd name="connsiteX4" fmla="*/ 740828 w 1777988"/>
                <a:gd name="connsiteY4" fmla="*/ 633151 h 712295"/>
                <a:gd name="connsiteX5" fmla="*/ 518586 w 1777988"/>
                <a:gd name="connsiteY5" fmla="*/ 712295 h 712295"/>
                <a:gd name="connsiteX6" fmla="*/ 296331 w 1777988"/>
                <a:gd name="connsiteY6" fmla="*/ 633151 h 712295"/>
                <a:gd name="connsiteX7" fmla="*/ 0 w 1777988"/>
                <a:gd name="connsiteY7" fmla="*/ 633151 h 712295"/>
                <a:gd name="connsiteX8" fmla="*/ 0 w 1777988"/>
                <a:gd name="connsiteY8" fmla="*/ 0 h 712295"/>
                <a:gd name="connsiteX0" fmla="*/ 0 w 1777988"/>
                <a:gd name="connsiteY0" fmla="*/ 0 h 712295"/>
                <a:gd name="connsiteX1" fmla="*/ 1777988 w 1777988"/>
                <a:gd name="connsiteY1" fmla="*/ 0 h 712295"/>
                <a:gd name="connsiteX2" fmla="*/ 1777988 w 1777988"/>
                <a:gd name="connsiteY2" fmla="*/ 633151 h 712295"/>
                <a:gd name="connsiteX3" fmla="*/ 740828 w 1777988"/>
                <a:gd name="connsiteY3" fmla="*/ 633151 h 712295"/>
                <a:gd name="connsiteX4" fmla="*/ 518586 w 1777988"/>
                <a:gd name="connsiteY4" fmla="*/ 712295 h 712295"/>
                <a:gd name="connsiteX5" fmla="*/ 296331 w 1777988"/>
                <a:gd name="connsiteY5" fmla="*/ 633151 h 712295"/>
                <a:gd name="connsiteX6" fmla="*/ 0 w 1777988"/>
                <a:gd name="connsiteY6" fmla="*/ 633151 h 712295"/>
                <a:gd name="connsiteX7" fmla="*/ 0 w 1777988"/>
                <a:gd name="connsiteY7" fmla="*/ 0 h 712295"/>
                <a:gd name="connsiteX0" fmla="*/ 0 w 1777988"/>
                <a:gd name="connsiteY0" fmla="*/ 0 h 712295"/>
                <a:gd name="connsiteX1" fmla="*/ 1777988 w 1777988"/>
                <a:gd name="connsiteY1" fmla="*/ 0 h 712295"/>
                <a:gd name="connsiteX2" fmla="*/ 1739888 w 1777988"/>
                <a:gd name="connsiteY2" fmla="*/ 633151 h 712295"/>
                <a:gd name="connsiteX3" fmla="*/ 740828 w 1777988"/>
                <a:gd name="connsiteY3" fmla="*/ 633151 h 712295"/>
                <a:gd name="connsiteX4" fmla="*/ 518586 w 1777988"/>
                <a:gd name="connsiteY4" fmla="*/ 712295 h 712295"/>
                <a:gd name="connsiteX5" fmla="*/ 296331 w 1777988"/>
                <a:gd name="connsiteY5" fmla="*/ 633151 h 712295"/>
                <a:gd name="connsiteX6" fmla="*/ 0 w 1777988"/>
                <a:gd name="connsiteY6" fmla="*/ 633151 h 712295"/>
                <a:gd name="connsiteX7" fmla="*/ 0 w 1777988"/>
                <a:gd name="connsiteY7" fmla="*/ 0 h 712295"/>
                <a:gd name="connsiteX0" fmla="*/ 25400 w 1777988"/>
                <a:gd name="connsiteY0" fmla="*/ 0 h 712295"/>
                <a:gd name="connsiteX1" fmla="*/ 1777988 w 1777988"/>
                <a:gd name="connsiteY1" fmla="*/ 0 h 712295"/>
                <a:gd name="connsiteX2" fmla="*/ 1739888 w 1777988"/>
                <a:gd name="connsiteY2" fmla="*/ 633151 h 712295"/>
                <a:gd name="connsiteX3" fmla="*/ 740828 w 1777988"/>
                <a:gd name="connsiteY3" fmla="*/ 633151 h 712295"/>
                <a:gd name="connsiteX4" fmla="*/ 518586 w 1777988"/>
                <a:gd name="connsiteY4" fmla="*/ 712295 h 712295"/>
                <a:gd name="connsiteX5" fmla="*/ 296331 w 1777988"/>
                <a:gd name="connsiteY5" fmla="*/ 633151 h 712295"/>
                <a:gd name="connsiteX6" fmla="*/ 0 w 1777988"/>
                <a:gd name="connsiteY6" fmla="*/ 633151 h 712295"/>
                <a:gd name="connsiteX7" fmla="*/ 25400 w 1777988"/>
                <a:gd name="connsiteY7" fmla="*/ 0 h 712295"/>
                <a:gd name="connsiteX0" fmla="*/ 0 w 1752588"/>
                <a:gd name="connsiteY0" fmla="*/ 0 h 712295"/>
                <a:gd name="connsiteX1" fmla="*/ 1752588 w 1752588"/>
                <a:gd name="connsiteY1" fmla="*/ 0 h 712295"/>
                <a:gd name="connsiteX2" fmla="*/ 1714488 w 1752588"/>
                <a:gd name="connsiteY2" fmla="*/ 633151 h 712295"/>
                <a:gd name="connsiteX3" fmla="*/ 715428 w 1752588"/>
                <a:gd name="connsiteY3" fmla="*/ 633151 h 712295"/>
                <a:gd name="connsiteX4" fmla="*/ 493186 w 1752588"/>
                <a:gd name="connsiteY4" fmla="*/ 712295 h 712295"/>
                <a:gd name="connsiteX5" fmla="*/ 270931 w 1752588"/>
                <a:gd name="connsiteY5" fmla="*/ 633151 h 712295"/>
                <a:gd name="connsiteX6" fmla="*/ 0 w 1752588"/>
                <a:gd name="connsiteY6" fmla="*/ 633151 h 712295"/>
                <a:gd name="connsiteX7" fmla="*/ 0 w 1752588"/>
                <a:gd name="connsiteY7" fmla="*/ 0 h 712295"/>
                <a:gd name="connsiteX0" fmla="*/ 0 w 1752588"/>
                <a:gd name="connsiteY0" fmla="*/ 0 h 712295"/>
                <a:gd name="connsiteX1" fmla="*/ 1752588 w 1752588"/>
                <a:gd name="connsiteY1" fmla="*/ 0 h 712295"/>
                <a:gd name="connsiteX2" fmla="*/ 1739888 w 1752588"/>
                <a:gd name="connsiteY2" fmla="*/ 633151 h 712295"/>
                <a:gd name="connsiteX3" fmla="*/ 715428 w 1752588"/>
                <a:gd name="connsiteY3" fmla="*/ 633151 h 712295"/>
                <a:gd name="connsiteX4" fmla="*/ 493186 w 1752588"/>
                <a:gd name="connsiteY4" fmla="*/ 712295 h 712295"/>
                <a:gd name="connsiteX5" fmla="*/ 270931 w 1752588"/>
                <a:gd name="connsiteY5" fmla="*/ 633151 h 712295"/>
                <a:gd name="connsiteX6" fmla="*/ 0 w 1752588"/>
                <a:gd name="connsiteY6" fmla="*/ 633151 h 712295"/>
                <a:gd name="connsiteX7" fmla="*/ 0 w 1752588"/>
                <a:gd name="connsiteY7" fmla="*/ 0 h 712295"/>
                <a:gd name="connsiteX0" fmla="*/ 0 w 1777988"/>
                <a:gd name="connsiteY0" fmla="*/ 0 h 712295"/>
                <a:gd name="connsiteX1" fmla="*/ 1777988 w 1777988"/>
                <a:gd name="connsiteY1" fmla="*/ 0 h 712295"/>
                <a:gd name="connsiteX2" fmla="*/ 1739888 w 1777988"/>
                <a:gd name="connsiteY2" fmla="*/ 633151 h 712295"/>
                <a:gd name="connsiteX3" fmla="*/ 715428 w 1777988"/>
                <a:gd name="connsiteY3" fmla="*/ 633151 h 712295"/>
                <a:gd name="connsiteX4" fmla="*/ 493186 w 1777988"/>
                <a:gd name="connsiteY4" fmla="*/ 712295 h 712295"/>
                <a:gd name="connsiteX5" fmla="*/ 270931 w 1777988"/>
                <a:gd name="connsiteY5" fmla="*/ 633151 h 712295"/>
                <a:gd name="connsiteX6" fmla="*/ 0 w 1777988"/>
                <a:gd name="connsiteY6" fmla="*/ 633151 h 712295"/>
                <a:gd name="connsiteX7" fmla="*/ 0 w 1777988"/>
                <a:gd name="connsiteY7" fmla="*/ 0 h 712295"/>
                <a:gd name="connsiteX0" fmla="*/ 0 w 1803388"/>
                <a:gd name="connsiteY0" fmla="*/ 0 h 712295"/>
                <a:gd name="connsiteX1" fmla="*/ 1803388 w 1803388"/>
                <a:gd name="connsiteY1" fmla="*/ 0 h 712295"/>
                <a:gd name="connsiteX2" fmla="*/ 1765288 w 1803388"/>
                <a:gd name="connsiteY2" fmla="*/ 633151 h 712295"/>
                <a:gd name="connsiteX3" fmla="*/ 740828 w 1803388"/>
                <a:gd name="connsiteY3" fmla="*/ 633151 h 712295"/>
                <a:gd name="connsiteX4" fmla="*/ 518586 w 1803388"/>
                <a:gd name="connsiteY4" fmla="*/ 712295 h 712295"/>
                <a:gd name="connsiteX5" fmla="*/ 296331 w 1803388"/>
                <a:gd name="connsiteY5" fmla="*/ 633151 h 712295"/>
                <a:gd name="connsiteX6" fmla="*/ 25400 w 1803388"/>
                <a:gd name="connsiteY6" fmla="*/ 633151 h 712295"/>
                <a:gd name="connsiteX7" fmla="*/ 0 w 1803388"/>
                <a:gd name="connsiteY7" fmla="*/ 0 h 712295"/>
                <a:gd name="connsiteX0" fmla="*/ 0 w 1803388"/>
                <a:gd name="connsiteY0" fmla="*/ 0 h 633151"/>
                <a:gd name="connsiteX1" fmla="*/ 1803388 w 1803388"/>
                <a:gd name="connsiteY1" fmla="*/ 0 h 633151"/>
                <a:gd name="connsiteX2" fmla="*/ 1765288 w 1803388"/>
                <a:gd name="connsiteY2" fmla="*/ 633151 h 633151"/>
                <a:gd name="connsiteX3" fmla="*/ 740828 w 1803388"/>
                <a:gd name="connsiteY3" fmla="*/ 633151 h 633151"/>
                <a:gd name="connsiteX4" fmla="*/ 296331 w 1803388"/>
                <a:gd name="connsiteY4" fmla="*/ 633151 h 633151"/>
                <a:gd name="connsiteX5" fmla="*/ 25400 w 1803388"/>
                <a:gd name="connsiteY5" fmla="*/ 633151 h 633151"/>
                <a:gd name="connsiteX6" fmla="*/ 0 w 1803388"/>
                <a:gd name="connsiteY6" fmla="*/ 0 h 633151"/>
                <a:gd name="connsiteX0" fmla="*/ 0 w 1803388"/>
                <a:gd name="connsiteY0" fmla="*/ 0 h 633151"/>
                <a:gd name="connsiteX1" fmla="*/ 1803388 w 1803388"/>
                <a:gd name="connsiteY1" fmla="*/ 0 h 633151"/>
                <a:gd name="connsiteX2" fmla="*/ 1765288 w 1803388"/>
                <a:gd name="connsiteY2" fmla="*/ 633151 h 633151"/>
                <a:gd name="connsiteX3" fmla="*/ 740828 w 1803388"/>
                <a:gd name="connsiteY3" fmla="*/ 633151 h 633151"/>
                <a:gd name="connsiteX4" fmla="*/ 296331 w 1803388"/>
                <a:gd name="connsiteY4" fmla="*/ 633151 h 633151"/>
                <a:gd name="connsiteX5" fmla="*/ 25400 w 1803388"/>
                <a:gd name="connsiteY5" fmla="*/ 633151 h 633151"/>
                <a:gd name="connsiteX6" fmla="*/ 5242 w 1803388"/>
                <a:gd name="connsiteY6" fmla="*/ 144321 h 633151"/>
                <a:gd name="connsiteX7" fmla="*/ 0 w 1803388"/>
                <a:gd name="connsiteY7" fmla="*/ 0 h 633151"/>
                <a:gd name="connsiteX0" fmla="*/ 0 w 1803388"/>
                <a:gd name="connsiteY0" fmla="*/ 96 h 633247"/>
                <a:gd name="connsiteX1" fmla="*/ 172984 w 1803388"/>
                <a:gd name="connsiteY1" fmla="*/ 0 h 633247"/>
                <a:gd name="connsiteX2" fmla="*/ 1803388 w 1803388"/>
                <a:gd name="connsiteY2" fmla="*/ 96 h 633247"/>
                <a:gd name="connsiteX3" fmla="*/ 1765288 w 1803388"/>
                <a:gd name="connsiteY3" fmla="*/ 633247 h 633247"/>
                <a:gd name="connsiteX4" fmla="*/ 740828 w 1803388"/>
                <a:gd name="connsiteY4" fmla="*/ 633247 h 633247"/>
                <a:gd name="connsiteX5" fmla="*/ 296331 w 1803388"/>
                <a:gd name="connsiteY5" fmla="*/ 633247 h 633247"/>
                <a:gd name="connsiteX6" fmla="*/ 25400 w 1803388"/>
                <a:gd name="connsiteY6" fmla="*/ 633247 h 633247"/>
                <a:gd name="connsiteX7" fmla="*/ 5242 w 1803388"/>
                <a:gd name="connsiteY7" fmla="*/ 144417 h 633247"/>
                <a:gd name="connsiteX8" fmla="*/ 0 w 1803388"/>
                <a:gd name="connsiteY8" fmla="*/ 96 h 633247"/>
                <a:gd name="connsiteX0" fmla="*/ 0 w 1803388"/>
                <a:gd name="connsiteY0" fmla="*/ 96 h 633247"/>
                <a:gd name="connsiteX1" fmla="*/ 172984 w 1803388"/>
                <a:gd name="connsiteY1" fmla="*/ 0 h 633247"/>
                <a:gd name="connsiteX2" fmla="*/ 1803388 w 1803388"/>
                <a:gd name="connsiteY2" fmla="*/ 96 h 633247"/>
                <a:gd name="connsiteX3" fmla="*/ 1765288 w 1803388"/>
                <a:gd name="connsiteY3" fmla="*/ 633247 h 633247"/>
                <a:gd name="connsiteX4" fmla="*/ 740828 w 1803388"/>
                <a:gd name="connsiteY4" fmla="*/ 633247 h 633247"/>
                <a:gd name="connsiteX5" fmla="*/ 296331 w 1803388"/>
                <a:gd name="connsiteY5" fmla="*/ 633247 h 633247"/>
                <a:gd name="connsiteX6" fmla="*/ 5242 w 1803388"/>
                <a:gd name="connsiteY6" fmla="*/ 144417 h 633247"/>
                <a:gd name="connsiteX7" fmla="*/ 0 w 1803388"/>
                <a:gd name="connsiteY7" fmla="*/ 96 h 633247"/>
                <a:gd name="connsiteX0" fmla="*/ 0 w 1803388"/>
                <a:gd name="connsiteY0" fmla="*/ 96 h 633247"/>
                <a:gd name="connsiteX1" fmla="*/ 172984 w 1803388"/>
                <a:gd name="connsiteY1" fmla="*/ 0 h 633247"/>
                <a:gd name="connsiteX2" fmla="*/ 1803388 w 1803388"/>
                <a:gd name="connsiteY2" fmla="*/ 96 h 633247"/>
                <a:gd name="connsiteX3" fmla="*/ 1765288 w 1803388"/>
                <a:gd name="connsiteY3" fmla="*/ 633247 h 633247"/>
                <a:gd name="connsiteX4" fmla="*/ 740828 w 1803388"/>
                <a:gd name="connsiteY4" fmla="*/ 633247 h 633247"/>
                <a:gd name="connsiteX5" fmla="*/ 5242 w 1803388"/>
                <a:gd name="connsiteY5" fmla="*/ 144417 h 633247"/>
                <a:gd name="connsiteX6" fmla="*/ 0 w 1803388"/>
                <a:gd name="connsiteY6" fmla="*/ 96 h 633247"/>
                <a:gd name="connsiteX0" fmla="*/ 0 w 1803388"/>
                <a:gd name="connsiteY0" fmla="*/ 96 h 633247"/>
                <a:gd name="connsiteX1" fmla="*/ 172984 w 1803388"/>
                <a:gd name="connsiteY1" fmla="*/ 0 h 633247"/>
                <a:gd name="connsiteX2" fmla="*/ 1803388 w 1803388"/>
                <a:gd name="connsiteY2" fmla="*/ 96 h 633247"/>
                <a:gd name="connsiteX3" fmla="*/ 1765288 w 1803388"/>
                <a:gd name="connsiteY3" fmla="*/ 633247 h 633247"/>
                <a:gd name="connsiteX4" fmla="*/ 5242 w 1803388"/>
                <a:gd name="connsiteY4" fmla="*/ 144417 h 633247"/>
                <a:gd name="connsiteX5" fmla="*/ 0 w 1803388"/>
                <a:gd name="connsiteY5" fmla="*/ 96 h 633247"/>
                <a:gd name="connsiteX0" fmla="*/ 0 w 1803388"/>
                <a:gd name="connsiteY0" fmla="*/ 96 h 144417"/>
                <a:gd name="connsiteX1" fmla="*/ 172984 w 1803388"/>
                <a:gd name="connsiteY1" fmla="*/ 0 h 144417"/>
                <a:gd name="connsiteX2" fmla="*/ 1803388 w 1803388"/>
                <a:gd name="connsiteY2" fmla="*/ 96 h 144417"/>
                <a:gd name="connsiteX3" fmla="*/ 5242 w 1803388"/>
                <a:gd name="connsiteY3" fmla="*/ 144417 h 144417"/>
                <a:gd name="connsiteX4" fmla="*/ 0 w 1803388"/>
                <a:gd name="connsiteY4" fmla="*/ 96 h 144417"/>
                <a:gd name="connsiteX0" fmla="*/ 0 w 172984"/>
                <a:gd name="connsiteY0" fmla="*/ 96 h 144417"/>
                <a:gd name="connsiteX1" fmla="*/ 172984 w 172984"/>
                <a:gd name="connsiteY1" fmla="*/ 0 h 144417"/>
                <a:gd name="connsiteX2" fmla="*/ 5242 w 172984"/>
                <a:gd name="connsiteY2" fmla="*/ 144417 h 144417"/>
                <a:gd name="connsiteX3" fmla="*/ 0 w 172984"/>
                <a:gd name="connsiteY3" fmla="*/ 96 h 144417"/>
              </a:gdLst>
              <a:ahLst/>
              <a:cxnLst>
                <a:cxn ang="0">
                  <a:pos x="connsiteX0" y="connsiteY0"/>
                </a:cxn>
                <a:cxn ang="0">
                  <a:pos x="connsiteX1" y="connsiteY1"/>
                </a:cxn>
                <a:cxn ang="0">
                  <a:pos x="connsiteX2" y="connsiteY2"/>
                </a:cxn>
                <a:cxn ang="0">
                  <a:pos x="connsiteX3" y="connsiteY3"/>
                </a:cxn>
              </a:cxnLst>
              <a:rect l="l" t="t" r="r" b="b"/>
              <a:pathLst>
                <a:path w="172984" h="144417">
                  <a:moveTo>
                    <a:pt x="0" y="96"/>
                  </a:moveTo>
                  <a:lnTo>
                    <a:pt x="172984" y="0"/>
                  </a:lnTo>
                  <a:lnTo>
                    <a:pt x="5242" y="144417"/>
                  </a:lnTo>
                  <a:lnTo>
                    <a:pt x="0" y="96"/>
                  </a:lnTo>
                  <a:close/>
                </a:path>
              </a:pathLst>
            </a:custGeom>
            <a:solidFill>
              <a:schemeClr val="accent3">
                <a:lumMod val="50000"/>
                <a:alpha val="6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tIns="91440" bIns="0" rtlCol="0" anchor="t" anchorCtr="0"/>
            <a:lstStyle/>
            <a:p>
              <a:pPr algn="ctr"/>
              <a:endParaRPr lang="en-US" b="1">
                <a:solidFill>
                  <a:schemeClr val="bg1"/>
                </a:solidFill>
                <a:cs typeface="Segoe UI" panose="020B0502040204020203" pitchFamily="34" charset="0"/>
              </a:endParaRPr>
            </a:p>
          </p:txBody>
        </p:sp>
        <p:sp>
          <p:nvSpPr>
            <p:cNvPr id="23" name="Speech Bubble: Rectangle 1">
              <a:extLst>
                <a:ext uri="{FF2B5EF4-FFF2-40B4-BE49-F238E27FC236}">
                  <a16:creationId xmlns:a16="http://schemas.microsoft.com/office/drawing/2014/main" id="{36996FB7-7CEC-6BA4-7F6B-F5A253FCBA34}"/>
                </a:ext>
              </a:extLst>
            </p:cNvPr>
            <p:cNvSpPr/>
            <p:nvPr/>
          </p:nvSpPr>
          <p:spPr>
            <a:xfrm>
              <a:off x="11121204" y="2219060"/>
              <a:ext cx="482600" cy="533399"/>
            </a:xfrm>
            <a:custGeom>
              <a:avLst/>
              <a:gdLst>
                <a:gd name="connsiteX0" fmla="*/ 0 w 1777988"/>
                <a:gd name="connsiteY0" fmla="*/ 0 h 633151"/>
                <a:gd name="connsiteX1" fmla="*/ 296331 w 1777988"/>
                <a:gd name="connsiteY1" fmla="*/ 0 h 633151"/>
                <a:gd name="connsiteX2" fmla="*/ 296331 w 1777988"/>
                <a:gd name="connsiteY2" fmla="*/ 0 h 633151"/>
                <a:gd name="connsiteX3" fmla="*/ 740828 w 1777988"/>
                <a:gd name="connsiteY3" fmla="*/ 0 h 633151"/>
                <a:gd name="connsiteX4" fmla="*/ 1777988 w 1777988"/>
                <a:gd name="connsiteY4" fmla="*/ 0 h 633151"/>
                <a:gd name="connsiteX5" fmla="*/ 1777988 w 1777988"/>
                <a:gd name="connsiteY5" fmla="*/ 369338 h 633151"/>
                <a:gd name="connsiteX6" fmla="*/ 1777988 w 1777988"/>
                <a:gd name="connsiteY6" fmla="*/ 369338 h 633151"/>
                <a:gd name="connsiteX7" fmla="*/ 1777988 w 1777988"/>
                <a:gd name="connsiteY7" fmla="*/ 527626 h 633151"/>
                <a:gd name="connsiteX8" fmla="*/ 1777988 w 1777988"/>
                <a:gd name="connsiteY8" fmla="*/ 633151 h 633151"/>
                <a:gd name="connsiteX9" fmla="*/ 740828 w 1777988"/>
                <a:gd name="connsiteY9" fmla="*/ 633151 h 633151"/>
                <a:gd name="connsiteX10" fmla="*/ 518586 w 1777988"/>
                <a:gd name="connsiteY10" fmla="*/ 712295 h 633151"/>
                <a:gd name="connsiteX11" fmla="*/ 296331 w 1777988"/>
                <a:gd name="connsiteY11" fmla="*/ 633151 h 633151"/>
                <a:gd name="connsiteX12" fmla="*/ 0 w 1777988"/>
                <a:gd name="connsiteY12" fmla="*/ 633151 h 633151"/>
                <a:gd name="connsiteX13" fmla="*/ 0 w 1777988"/>
                <a:gd name="connsiteY13" fmla="*/ 527626 h 633151"/>
                <a:gd name="connsiteX14" fmla="*/ 0 w 1777988"/>
                <a:gd name="connsiteY14" fmla="*/ 369338 h 633151"/>
                <a:gd name="connsiteX15" fmla="*/ 0 w 1777988"/>
                <a:gd name="connsiteY15" fmla="*/ 369338 h 633151"/>
                <a:gd name="connsiteX16" fmla="*/ 0 w 1777988"/>
                <a:gd name="connsiteY16" fmla="*/ 0 h 633151"/>
                <a:gd name="connsiteX0" fmla="*/ 0 w 1777988"/>
                <a:gd name="connsiteY0" fmla="*/ 0 h 712295"/>
                <a:gd name="connsiteX1" fmla="*/ 296331 w 1777988"/>
                <a:gd name="connsiteY1" fmla="*/ 0 h 712295"/>
                <a:gd name="connsiteX2" fmla="*/ 296331 w 1777988"/>
                <a:gd name="connsiteY2" fmla="*/ 0 h 712295"/>
                <a:gd name="connsiteX3" fmla="*/ 740828 w 1777988"/>
                <a:gd name="connsiteY3" fmla="*/ 0 h 712295"/>
                <a:gd name="connsiteX4" fmla="*/ 1777988 w 1777988"/>
                <a:gd name="connsiteY4" fmla="*/ 0 h 712295"/>
                <a:gd name="connsiteX5" fmla="*/ 1777988 w 1777988"/>
                <a:gd name="connsiteY5" fmla="*/ 369338 h 712295"/>
                <a:gd name="connsiteX6" fmla="*/ 1777988 w 1777988"/>
                <a:gd name="connsiteY6" fmla="*/ 369338 h 712295"/>
                <a:gd name="connsiteX7" fmla="*/ 1777988 w 1777988"/>
                <a:gd name="connsiteY7" fmla="*/ 527626 h 712295"/>
                <a:gd name="connsiteX8" fmla="*/ 1777988 w 1777988"/>
                <a:gd name="connsiteY8" fmla="*/ 633151 h 712295"/>
                <a:gd name="connsiteX9" fmla="*/ 740828 w 1777988"/>
                <a:gd name="connsiteY9" fmla="*/ 633151 h 712295"/>
                <a:gd name="connsiteX10" fmla="*/ 518586 w 1777988"/>
                <a:gd name="connsiteY10" fmla="*/ 712295 h 712295"/>
                <a:gd name="connsiteX11" fmla="*/ 296331 w 1777988"/>
                <a:gd name="connsiteY11" fmla="*/ 633151 h 712295"/>
                <a:gd name="connsiteX12" fmla="*/ 0 w 1777988"/>
                <a:gd name="connsiteY12" fmla="*/ 633151 h 712295"/>
                <a:gd name="connsiteX13" fmla="*/ 0 w 1777988"/>
                <a:gd name="connsiteY13" fmla="*/ 527626 h 712295"/>
                <a:gd name="connsiteX14" fmla="*/ 0 w 1777988"/>
                <a:gd name="connsiteY14" fmla="*/ 369338 h 712295"/>
                <a:gd name="connsiteX15" fmla="*/ 0 w 1777988"/>
                <a:gd name="connsiteY15" fmla="*/ 0 h 712295"/>
                <a:gd name="connsiteX0" fmla="*/ 0 w 1777988"/>
                <a:gd name="connsiteY0" fmla="*/ 0 h 712295"/>
                <a:gd name="connsiteX1" fmla="*/ 296331 w 1777988"/>
                <a:gd name="connsiteY1" fmla="*/ 0 h 712295"/>
                <a:gd name="connsiteX2" fmla="*/ 296331 w 1777988"/>
                <a:gd name="connsiteY2" fmla="*/ 0 h 712295"/>
                <a:gd name="connsiteX3" fmla="*/ 740828 w 1777988"/>
                <a:gd name="connsiteY3" fmla="*/ 0 h 712295"/>
                <a:gd name="connsiteX4" fmla="*/ 1777988 w 1777988"/>
                <a:gd name="connsiteY4" fmla="*/ 0 h 712295"/>
                <a:gd name="connsiteX5" fmla="*/ 1777988 w 1777988"/>
                <a:gd name="connsiteY5" fmla="*/ 369338 h 712295"/>
                <a:gd name="connsiteX6" fmla="*/ 1777988 w 1777988"/>
                <a:gd name="connsiteY6" fmla="*/ 369338 h 712295"/>
                <a:gd name="connsiteX7" fmla="*/ 1777988 w 1777988"/>
                <a:gd name="connsiteY7" fmla="*/ 527626 h 712295"/>
                <a:gd name="connsiteX8" fmla="*/ 1777988 w 1777988"/>
                <a:gd name="connsiteY8" fmla="*/ 633151 h 712295"/>
                <a:gd name="connsiteX9" fmla="*/ 740828 w 1777988"/>
                <a:gd name="connsiteY9" fmla="*/ 633151 h 712295"/>
                <a:gd name="connsiteX10" fmla="*/ 518586 w 1777988"/>
                <a:gd name="connsiteY10" fmla="*/ 712295 h 712295"/>
                <a:gd name="connsiteX11" fmla="*/ 296331 w 1777988"/>
                <a:gd name="connsiteY11" fmla="*/ 633151 h 712295"/>
                <a:gd name="connsiteX12" fmla="*/ 0 w 1777988"/>
                <a:gd name="connsiteY12" fmla="*/ 633151 h 712295"/>
                <a:gd name="connsiteX13" fmla="*/ 0 w 1777988"/>
                <a:gd name="connsiteY13" fmla="*/ 369338 h 712295"/>
                <a:gd name="connsiteX14" fmla="*/ 0 w 1777988"/>
                <a:gd name="connsiteY14" fmla="*/ 0 h 712295"/>
                <a:gd name="connsiteX0" fmla="*/ 0 w 1777988"/>
                <a:gd name="connsiteY0" fmla="*/ 0 h 712295"/>
                <a:gd name="connsiteX1" fmla="*/ 296331 w 1777988"/>
                <a:gd name="connsiteY1" fmla="*/ 0 h 712295"/>
                <a:gd name="connsiteX2" fmla="*/ 296331 w 1777988"/>
                <a:gd name="connsiteY2" fmla="*/ 0 h 712295"/>
                <a:gd name="connsiteX3" fmla="*/ 740828 w 1777988"/>
                <a:gd name="connsiteY3" fmla="*/ 0 h 712295"/>
                <a:gd name="connsiteX4" fmla="*/ 1777988 w 1777988"/>
                <a:gd name="connsiteY4" fmla="*/ 0 h 712295"/>
                <a:gd name="connsiteX5" fmla="*/ 1777988 w 1777988"/>
                <a:gd name="connsiteY5" fmla="*/ 369338 h 712295"/>
                <a:gd name="connsiteX6" fmla="*/ 1777988 w 1777988"/>
                <a:gd name="connsiteY6" fmla="*/ 369338 h 712295"/>
                <a:gd name="connsiteX7" fmla="*/ 1777988 w 1777988"/>
                <a:gd name="connsiteY7" fmla="*/ 527626 h 712295"/>
                <a:gd name="connsiteX8" fmla="*/ 1777988 w 1777988"/>
                <a:gd name="connsiteY8" fmla="*/ 633151 h 712295"/>
                <a:gd name="connsiteX9" fmla="*/ 740828 w 1777988"/>
                <a:gd name="connsiteY9" fmla="*/ 633151 h 712295"/>
                <a:gd name="connsiteX10" fmla="*/ 518586 w 1777988"/>
                <a:gd name="connsiteY10" fmla="*/ 712295 h 712295"/>
                <a:gd name="connsiteX11" fmla="*/ 296331 w 1777988"/>
                <a:gd name="connsiteY11" fmla="*/ 633151 h 712295"/>
                <a:gd name="connsiteX12" fmla="*/ 0 w 1777988"/>
                <a:gd name="connsiteY12" fmla="*/ 633151 h 712295"/>
                <a:gd name="connsiteX13" fmla="*/ 0 w 1777988"/>
                <a:gd name="connsiteY13" fmla="*/ 0 h 712295"/>
                <a:gd name="connsiteX0" fmla="*/ 0 w 1777988"/>
                <a:gd name="connsiteY0" fmla="*/ 0 h 712295"/>
                <a:gd name="connsiteX1" fmla="*/ 296331 w 1777988"/>
                <a:gd name="connsiteY1" fmla="*/ 0 h 712295"/>
                <a:gd name="connsiteX2" fmla="*/ 740828 w 1777988"/>
                <a:gd name="connsiteY2" fmla="*/ 0 h 712295"/>
                <a:gd name="connsiteX3" fmla="*/ 1777988 w 1777988"/>
                <a:gd name="connsiteY3" fmla="*/ 0 h 712295"/>
                <a:gd name="connsiteX4" fmla="*/ 1777988 w 1777988"/>
                <a:gd name="connsiteY4" fmla="*/ 369338 h 712295"/>
                <a:gd name="connsiteX5" fmla="*/ 1777988 w 1777988"/>
                <a:gd name="connsiteY5" fmla="*/ 369338 h 712295"/>
                <a:gd name="connsiteX6" fmla="*/ 1777988 w 1777988"/>
                <a:gd name="connsiteY6" fmla="*/ 527626 h 712295"/>
                <a:gd name="connsiteX7" fmla="*/ 1777988 w 1777988"/>
                <a:gd name="connsiteY7" fmla="*/ 633151 h 712295"/>
                <a:gd name="connsiteX8" fmla="*/ 740828 w 1777988"/>
                <a:gd name="connsiteY8" fmla="*/ 633151 h 712295"/>
                <a:gd name="connsiteX9" fmla="*/ 518586 w 1777988"/>
                <a:gd name="connsiteY9" fmla="*/ 712295 h 712295"/>
                <a:gd name="connsiteX10" fmla="*/ 296331 w 1777988"/>
                <a:gd name="connsiteY10" fmla="*/ 633151 h 712295"/>
                <a:gd name="connsiteX11" fmla="*/ 0 w 1777988"/>
                <a:gd name="connsiteY11" fmla="*/ 633151 h 712295"/>
                <a:gd name="connsiteX12" fmla="*/ 0 w 1777988"/>
                <a:gd name="connsiteY12" fmla="*/ 0 h 712295"/>
                <a:gd name="connsiteX0" fmla="*/ 0 w 1777988"/>
                <a:gd name="connsiteY0" fmla="*/ 0 h 712295"/>
                <a:gd name="connsiteX1" fmla="*/ 296331 w 1777988"/>
                <a:gd name="connsiteY1" fmla="*/ 0 h 712295"/>
                <a:gd name="connsiteX2" fmla="*/ 1777988 w 1777988"/>
                <a:gd name="connsiteY2" fmla="*/ 0 h 712295"/>
                <a:gd name="connsiteX3" fmla="*/ 1777988 w 1777988"/>
                <a:gd name="connsiteY3" fmla="*/ 369338 h 712295"/>
                <a:gd name="connsiteX4" fmla="*/ 1777988 w 1777988"/>
                <a:gd name="connsiteY4" fmla="*/ 369338 h 712295"/>
                <a:gd name="connsiteX5" fmla="*/ 1777988 w 1777988"/>
                <a:gd name="connsiteY5" fmla="*/ 527626 h 712295"/>
                <a:gd name="connsiteX6" fmla="*/ 1777988 w 1777988"/>
                <a:gd name="connsiteY6" fmla="*/ 633151 h 712295"/>
                <a:gd name="connsiteX7" fmla="*/ 740828 w 1777988"/>
                <a:gd name="connsiteY7" fmla="*/ 633151 h 712295"/>
                <a:gd name="connsiteX8" fmla="*/ 518586 w 1777988"/>
                <a:gd name="connsiteY8" fmla="*/ 712295 h 712295"/>
                <a:gd name="connsiteX9" fmla="*/ 296331 w 1777988"/>
                <a:gd name="connsiteY9" fmla="*/ 633151 h 712295"/>
                <a:gd name="connsiteX10" fmla="*/ 0 w 1777988"/>
                <a:gd name="connsiteY10" fmla="*/ 633151 h 712295"/>
                <a:gd name="connsiteX11" fmla="*/ 0 w 1777988"/>
                <a:gd name="connsiteY11" fmla="*/ 0 h 712295"/>
                <a:gd name="connsiteX0" fmla="*/ 0 w 1777988"/>
                <a:gd name="connsiteY0" fmla="*/ 0 h 712295"/>
                <a:gd name="connsiteX1" fmla="*/ 1777988 w 1777988"/>
                <a:gd name="connsiteY1" fmla="*/ 0 h 712295"/>
                <a:gd name="connsiteX2" fmla="*/ 1777988 w 1777988"/>
                <a:gd name="connsiteY2" fmla="*/ 369338 h 712295"/>
                <a:gd name="connsiteX3" fmla="*/ 1777988 w 1777988"/>
                <a:gd name="connsiteY3" fmla="*/ 369338 h 712295"/>
                <a:gd name="connsiteX4" fmla="*/ 1777988 w 1777988"/>
                <a:gd name="connsiteY4" fmla="*/ 527626 h 712295"/>
                <a:gd name="connsiteX5" fmla="*/ 1777988 w 1777988"/>
                <a:gd name="connsiteY5" fmla="*/ 633151 h 712295"/>
                <a:gd name="connsiteX6" fmla="*/ 740828 w 1777988"/>
                <a:gd name="connsiteY6" fmla="*/ 633151 h 712295"/>
                <a:gd name="connsiteX7" fmla="*/ 518586 w 1777988"/>
                <a:gd name="connsiteY7" fmla="*/ 712295 h 712295"/>
                <a:gd name="connsiteX8" fmla="*/ 296331 w 1777988"/>
                <a:gd name="connsiteY8" fmla="*/ 633151 h 712295"/>
                <a:gd name="connsiteX9" fmla="*/ 0 w 1777988"/>
                <a:gd name="connsiteY9" fmla="*/ 633151 h 712295"/>
                <a:gd name="connsiteX10" fmla="*/ 0 w 1777988"/>
                <a:gd name="connsiteY10" fmla="*/ 0 h 712295"/>
                <a:gd name="connsiteX0" fmla="*/ 0 w 1777988"/>
                <a:gd name="connsiteY0" fmla="*/ 0 h 712295"/>
                <a:gd name="connsiteX1" fmla="*/ 1777988 w 1777988"/>
                <a:gd name="connsiteY1" fmla="*/ 0 h 712295"/>
                <a:gd name="connsiteX2" fmla="*/ 1777988 w 1777988"/>
                <a:gd name="connsiteY2" fmla="*/ 369338 h 712295"/>
                <a:gd name="connsiteX3" fmla="*/ 1777988 w 1777988"/>
                <a:gd name="connsiteY3" fmla="*/ 527626 h 712295"/>
                <a:gd name="connsiteX4" fmla="*/ 1777988 w 1777988"/>
                <a:gd name="connsiteY4" fmla="*/ 633151 h 712295"/>
                <a:gd name="connsiteX5" fmla="*/ 740828 w 1777988"/>
                <a:gd name="connsiteY5" fmla="*/ 633151 h 712295"/>
                <a:gd name="connsiteX6" fmla="*/ 518586 w 1777988"/>
                <a:gd name="connsiteY6" fmla="*/ 712295 h 712295"/>
                <a:gd name="connsiteX7" fmla="*/ 296331 w 1777988"/>
                <a:gd name="connsiteY7" fmla="*/ 633151 h 712295"/>
                <a:gd name="connsiteX8" fmla="*/ 0 w 1777988"/>
                <a:gd name="connsiteY8" fmla="*/ 633151 h 712295"/>
                <a:gd name="connsiteX9" fmla="*/ 0 w 1777988"/>
                <a:gd name="connsiteY9" fmla="*/ 0 h 712295"/>
                <a:gd name="connsiteX0" fmla="*/ 0 w 1777988"/>
                <a:gd name="connsiteY0" fmla="*/ 0 h 712295"/>
                <a:gd name="connsiteX1" fmla="*/ 1777988 w 1777988"/>
                <a:gd name="connsiteY1" fmla="*/ 0 h 712295"/>
                <a:gd name="connsiteX2" fmla="*/ 1777988 w 1777988"/>
                <a:gd name="connsiteY2" fmla="*/ 527626 h 712295"/>
                <a:gd name="connsiteX3" fmla="*/ 1777988 w 1777988"/>
                <a:gd name="connsiteY3" fmla="*/ 633151 h 712295"/>
                <a:gd name="connsiteX4" fmla="*/ 740828 w 1777988"/>
                <a:gd name="connsiteY4" fmla="*/ 633151 h 712295"/>
                <a:gd name="connsiteX5" fmla="*/ 518586 w 1777988"/>
                <a:gd name="connsiteY5" fmla="*/ 712295 h 712295"/>
                <a:gd name="connsiteX6" fmla="*/ 296331 w 1777988"/>
                <a:gd name="connsiteY6" fmla="*/ 633151 h 712295"/>
                <a:gd name="connsiteX7" fmla="*/ 0 w 1777988"/>
                <a:gd name="connsiteY7" fmla="*/ 633151 h 712295"/>
                <a:gd name="connsiteX8" fmla="*/ 0 w 1777988"/>
                <a:gd name="connsiteY8" fmla="*/ 0 h 712295"/>
                <a:gd name="connsiteX0" fmla="*/ 0 w 1777988"/>
                <a:gd name="connsiteY0" fmla="*/ 0 h 712295"/>
                <a:gd name="connsiteX1" fmla="*/ 1777988 w 1777988"/>
                <a:gd name="connsiteY1" fmla="*/ 0 h 712295"/>
                <a:gd name="connsiteX2" fmla="*/ 1777988 w 1777988"/>
                <a:gd name="connsiteY2" fmla="*/ 633151 h 712295"/>
                <a:gd name="connsiteX3" fmla="*/ 740828 w 1777988"/>
                <a:gd name="connsiteY3" fmla="*/ 633151 h 712295"/>
                <a:gd name="connsiteX4" fmla="*/ 518586 w 1777988"/>
                <a:gd name="connsiteY4" fmla="*/ 712295 h 712295"/>
                <a:gd name="connsiteX5" fmla="*/ 296331 w 1777988"/>
                <a:gd name="connsiteY5" fmla="*/ 633151 h 712295"/>
                <a:gd name="connsiteX6" fmla="*/ 0 w 1777988"/>
                <a:gd name="connsiteY6" fmla="*/ 633151 h 712295"/>
                <a:gd name="connsiteX7" fmla="*/ 0 w 1777988"/>
                <a:gd name="connsiteY7" fmla="*/ 0 h 712295"/>
                <a:gd name="connsiteX0" fmla="*/ 0 w 1777988"/>
                <a:gd name="connsiteY0" fmla="*/ 0 h 712295"/>
                <a:gd name="connsiteX1" fmla="*/ 1777988 w 1777988"/>
                <a:gd name="connsiteY1" fmla="*/ 0 h 712295"/>
                <a:gd name="connsiteX2" fmla="*/ 1739888 w 1777988"/>
                <a:gd name="connsiteY2" fmla="*/ 633151 h 712295"/>
                <a:gd name="connsiteX3" fmla="*/ 740828 w 1777988"/>
                <a:gd name="connsiteY3" fmla="*/ 633151 h 712295"/>
                <a:gd name="connsiteX4" fmla="*/ 518586 w 1777988"/>
                <a:gd name="connsiteY4" fmla="*/ 712295 h 712295"/>
                <a:gd name="connsiteX5" fmla="*/ 296331 w 1777988"/>
                <a:gd name="connsiteY5" fmla="*/ 633151 h 712295"/>
                <a:gd name="connsiteX6" fmla="*/ 0 w 1777988"/>
                <a:gd name="connsiteY6" fmla="*/ 633151 h 712295"/>
                <a:gd name="connsiteX7" fmla="*/ 0 w 1777988"/>
                <a:gd name="connsiteY7" fmla="*/ 0 h 712295"/>
                <a:gd name="connsiteX0" fmla="*/ 25400 w 1777988"/>
                <a:gd name="connsiteY0" fmla="*/ 0 h 712295"/>
                <a:gd name="connsiteX1" fmla="*/ 1777988 w 1777988"/>
                <a:gd name="connsiteY1" fmla="*/ 0 h 712295"/>
                <a:gd name="connsiteX2" fmla="*/ 1739888 w 1777988"/>
                <a:gd name="connsiteY2" fmla="*/ 633151 h 712295"/>
                <a:gd name="connsiteX3" fmla="*/ 740828 w 1777988"/>
                <a:gd name="connsiteY3" fmla="*/ 633151 h 712295"/>
                <a:gd name="connsiteX4" fmla="*/ 518586 w 1777988"/>
                <a:gd name="connsiteY4" fmla="*/ 712295 h 712295"/>
                <a:gd name="connsiteX5" fmla="*/ 296331 w 1777988"/>
                <a:gd name="connsiteY5" fmla="*/ 633151 h 712295"/>
                <a:gd name="connsiteX6" fmla="*/ 0 w 1777988"/>
                <a:gd name="connsiteY6" fmla="*/ 633151 h 712295"/>
                <a:gd name="connsiteX7" fmla="*/ 25400 w 1777988"/>
                <a:gd name="connsiteY7" fmla="*/ 0 h 712295"/>
                <a:gd name="connsiteX0" fmla="*/ 0 w 1752588"/>
                <a:gd name="connsiteY0" fmla="*/ 0 h 712295"/>
                <a:gd name="connsiteX1" fmla="*/ 1752588 w 1752588"/>
                <a:gd name="connsiteY1" fmla="*/ 0 h 712295"/>
                <a:gd name="connsiteX2" fmla="*/ 1714488 w 1752588"/>
                <a:gd name="connsiteY2" fmla="*/ 633151 h 712295"/>
                <a:gd name="connsiteX3" fmla="*/ 715428 w 1752588"/>
                <a:gd name="connsiteY3" fmla="*/ 633151 h 712295"/>
                <a:gd name="connsiteX4" fmla="*/ 493186 w 1752588"/>
                <a:gd name="connsiteY4" fmla="*/ 712295 h 712295"/>
                <a:gd name="connsiteX5" fmla="*/ 270931 w 1752588"/>
                <a:gd name="connsiteY5" fmla="*/ 633151 h 712295"/>
                <a:gd name="connsiteX6" fmla="*/ 0 w 1752588"/>
                <a:gd name="connsiteY6" fmla="*/ 633151 h 712295"/>
                <a:gd name="connsiteX7" fmla="*/ 0 w 1752588"/>
                <a:gd name="connsiteY7" fmla="*/ 0 h 712295"/>
                <a:gd name="connsiteX0" fmla="*/ 0 w 1752588"/>
                <a:gd name="connsiteY0" fmla="*/ 0 h 712295"/>
                <a:gd name="connsiteX1" fmla="*/ 1752588 w 1752588"/>
                <a:gd name="connsiteY1" fmla="*/ 0 h 712295"/>
                <a:gd name="connsiteX2" fmla="*/ 1739888 w 1752588"/>
                <a:gd name="connsiteY2" fmla="*/ 633151 h 712295"/>
                <a:gd name="connsiteX3" fmla="*/ 715428 w 1752588"/>
                <a:gd name="connsiteY3" fmla="*/ 633151 h 712295"/>
                <a:gd name="connsiteX4" fmla="*/ 493186 w 1752588"/>
                <a:gd name="connsiteY4" fmla="*/ 712295 h 712295"/>
                <a:gd name="connsiteX5" fmla="*/ 270931 w 1752588"/>
                <a:gd name="connsiteY5" fmla="*/ 633151 h 712295"/>
                <a:gd name="connsiteX6" fmla="*/ 0 w 1752588"/>
                <a:gd name="connsiteY6" fmla="*/ 633151 h 712295"/>
                <a:gd name="connsiteX7" fmla="*/ 0 w 1752588"/>
                <a:gd name="connsiteY7" fmla="*/ 0 h 712295"/>
                <a:gd name="connsiteX0" fmla="*/ 0 w 1777988"/>
                <a:gd name="connsiteY0" fmla="*/ 0 h 712295"/>
                <a:gd name="connsiteX1" fmla="*/ 1777988 w 1777988"/>
                <a:gd name="connsiteY1" fmla="*/ 0 h 712295"/>
                <a:gd name="connsiteX2" fmla="*/ 1739888 w 1777988"/>
                <a:gd name="connsiteY2" fmla="*/ 633151 h 712295"/>
                <a:gd name="connsiteX3" fmla="*/ 715428 w 1777988"/>
                <a:gd name="connsiteY3" fmla="*/ 633151 h 712295"/>
                <a:gd name="connsiteX4" fmla="*/ 493186 w 1777988"/>
                <a:gd name="connsiteY4" fmla="*/ 712295 h 712295"/>
                <a:gd name="connsiteX5" fmla="*/ 270931 w 1777988"/>
                <a:gd name="connsiteY5" fmla="*/ 633151 h 712295"/>
                <a:gd name="connsiteX6" fmla="*/ 0 w 1777988"/>
                <a:gd name="connsiteY6" fmla="*/ 633151 h 712295"/>
                <a:gd name="connsiteX7" fmla="*/ 0 w 1777988"/>
                <a:gd name="connsiteY7" fmla="*/ 0 h 712295"/>
                <a:gd name="connsiteX0" fmla="*/ 0 w 1803388"/>
                <a:gd name="connsiteY0" fmla="*/ 0 h 712295"/>
                <a:gd name="connsiteX1" fmla="*/ 1803388 w 1803388"/>
                <a:gd name="connsiteY1" fmla="*/ 0 h 712295"/>
                <a:gd name="connsiteX2" fmla="*/ 1765288 w 1803388"/>
                <a:gd name="connsiteY2" fmla="*/ 633151 h 712295"/>
                <a:gd name="connsiteX3" fmla="*/ 740828 w 1803388"/>
                <a:gd name="connsiteY3" fmla="*/ 633151 h 712295"/>
                <a:gd name="connsiteX4" fmla="*/ 518586 w 1803388"/>
                <a:gd name="connsiteY4" fmla="*/ 712295 h 712295"/>
                <a:gd name="connsiteX5" fmla="*/ 296331 w 1803388"/>
                <a:gd name="connsiteY5" fmla="*/ 633151 h 712295"/>
                <a:gd name="connsiteX6" fmla="*/ 25400 w 1803388"/>
                <a:gd name="connsiteY6" fmla="*/ 633151 h 712295"/>
                <a:gd name="connsiteX7" fmla="*/ 0 w 1803388"/>
                <a:gd name="connsiteY7" fmla="*/ 0 h 712295"/>
                <a:gd name="connsiteX0" fmla="*/ 0 w 1803388"/>
                <a:gd name="connsiteY0" fmla="*/ 0 h 633151"/>
                <a:gd name="connsiteX1" fmla="*/ 1803388 w 1803388"/>
                <a:gd name="connsiteY1" fmla="*/ 0 h 633151"/>
                <a:gd name="connsiteX2" fmla="*/ 1765288 w 1803388"/>
                <a:gd name="connsiteY2" fmla="*/ 633151 h 633151"/>
                <a:gd name="connsiteX3" fmla="*/ 740828 w 1803388"/>
                <a:gd name="connsiteY3" fmla="*/ 633151 h 633151"/>
                <a:gd name="connsiteX4" fmla="*/ 296331 w 1803388"/>
                <a:gd name="connsiteY4" fmla="*/ 633151 h 633151"/>
                <a:gd name="connsiteX5" fmla="*/ 25400 w 1803388"/>
                <a:gd name="connsiteY5" fmla="*/ 633151 h 633151"/>
                <a:gd name="connsiteX6" fmla="*/ 0 w 1803388"/>
                <a:gd name="connsiteY6" fmla="*/ 0 h 633151"/>
                <a:gd name="connsiteX0" fmla="*/ 0 w 1803388"/>
                <a:gd name="connsiteY0" fmla="*/ 0 h 635016"/>
                <a:gd name="connsiteX1" fmla="*/ 1803388 w 1803388"/>
                <a:gd name="connsiteY1" fmla="*/ 0 h 635016"/>
                <a:gd name="connsiteX2" fmla="*/ 1765288 w 1803388"/>
                <a:gd name="connsiteY2" fmla="*/ 633151 h 635016"/>
                <a:gd name="connsiteX3" fmla="*/ 1582483 w 1803388"/>
                <a:gd name="connsiteY3" fmla="*/ 635016 h 635016"/>
                <a:gd name="connsiteX4" fmla="*/ 740828 w 1803388"/>
                <a:gd name="connsiteY4" fmla="*/ 633151 h 635016"/>
                <a:gd name="connsiteX5" fmla="*/ 296331 w 1803388"/>
                <a:gd name="connsiteY5" fmla="*/ 633151 h 635016"/>
                <a:gd name="connsiteX6" fmla="*/ 25400 w 1803388"/>
                <a:gd name="connsiteY6" fmla="*/ 633151 h 635016"/>
                <a:gd name="connsiteX7" fmla="*/ 0 w 1803388"/>
                <a:gd name="connsiteY7" fmla="*/ 0 h 635016"/>
                <a:gd name="connsiteX0" fmla="*/ 0 w 1803388"/>
                <a:gd name="connsiteY0" fmla="*/ 0 h 635016"/>
                <a:gd name="connsiteX1" fmla="*/ 1803388 w 1803388"/>
                <a:gd name="connsiteY1" fmla="*/ 0 h 635016"/>
                <a:gd name="connsiteX2" fmla="*/ 1767242 w 1803388"/>
                <a:gd name="connsiteY2" fmla="*/ 500227 h 635016"/>
                <a:gd name="connsiteX3" fmla="*/ 1765288 w 1803388"/>
                <a:gd name="connsiteY3" fmla="*/ 633151 h 635016"/>
                <a:gd name="connsiteX4" fmla="*/ 1582483 w 1803388"/>
                <a:gd name="connsiteY4" fmla="*/ 635016 h 635016"/>
                <a:gd name="connsiteX5" fmla="*/ 740828 w 1803388"/>
                <a:gd name="connsiteY5" fmla="*/ 633151 h 635016"/>
                <a:gd name="connsiteX6" fmla="*/ 296331 w 1803388"/>
                <a:gd name="connsiteY6" fmla="*/ 633151 h 635016"/>
                <a:gd name="connsiteX7" fmla="*/ 25400 w 1803388"/>
                <a:gd name="connsiteY7" fmla="*/ 633151 h 635016"/>
                <a:gd name="connsiteX8" fmla="*/ 0 w 1803388"/>
                <a:gd name="connsiteY8" fmla="*/ 0 h 635016"/>
                <a:gd name="connsiteX0" fmla="*/ 0 w 1767242"/>
                <a:gd name="connsiteY0" fmla="*/ 0 h 635016"/>
                <a:gd name="connsiteX1" fmla="*/ 1767242 w 1767242"/>
                <a:gd name="connsiteY1" fmla="*/ 500227 h 635016"/>
                <a:gd name="connsiteX2" fmla="*/ 1765288 w 1767242"/>
                <a:gd name="connsiteY2" fmla="*/ 633151 h 635016"/>
                <a:gd name="connsiteX3" fmla="*/ 1582483 w 1767242"/>
                <a:gd name="connsiteY3" fmla="*/ 635016 h 635016"/>
                <a:gd name="connsiteX4" fmla="*/ 740828 w 1767242"/>
                <a:gd name="connsiteY4" fmla="*/ 633151 h 635016"/>
                <a:gd name="connsiteX5" fmla="*/ 296331 w 1767242"/>
                <a:gd name="connsiteY5" fmla="*/ 633151 h 635016"/>
                <a:gd name="connsiteX6" fmla="*/ 25400 w 1767242"/>
                <a:gd name="connsiteY6" fmla="*/ 633151 h 635016"/>
                <a:gd name="connsiteX7" fmla="*/ 0 w 1767242"/>
                <a:gd name="connsiteY7" fmla="*/ 0 h 635016"/>
                <a:gd name="connsiteX0" fmla="*/ 0 w 1741842"/>
                <a:gd name="connsiteY0" fmla="*/ 132924 h 134789"/>
                <a:gd name="connsiteX1" fmla="*/ 1741842 w 1741842"/>
                <a:gd name="connsiteY1" fmla="*/ 0 h 134789"/>
                <a:gd name="connsiteX2" fmla="*/ 1739888 w 1741842"/>
                <a:gd name="connsiteY2" fmla="*/ 132924 h 134789"/>
                <a:gd name="connsiteX3" fmla="*/ 1557083 w 1741842"/>
                <a:gd name="connsiteY3" fmla="*/ 134789 h 134789"/>
                <a:gd name="connsiteX4" fmla="*/ 715428 w 1741842"/>
                <a:gd name="connsiteY4" fmla="*/ 132924 h 134789"/>
                <a:gd name="connsiteX5" fmla="*/ 270931 w 1741842"/>
                <a:gd name="connsiteY5" fmla="*/ 132924 h 134789"/>
                <a:gd name="connsiteX6" fmla="*/ 0 w 1741842"/>
                <a:gd name="connsiteY6" fmla="*/ 132924 h 134789"/>
                <a:gd name="connsiteX0" fmla="*/ 0 w 1470911"/>
                <a:gd name="connsiteY0" fmla="*/ 132924 h 134789"/>
                <a:gd name="connsiteX1" fmla="*/ 1470911 w 1470911"/>
                <a:gd name="connsiteY1" fmla="*/ 0 h 134789"/>
                <a:gd name="connsiteX2" fmla="*/ 1468957 w 1470911"/>
                <a:gd name="connsiteY2" fmla="*/ 132924 h 134789"/>
                <a:gd name="connsiteX3" fmla="*/ 1286152 w 1470911"/>
                <a:gd name="connsiteY3" fmla="*/ 134789 h 134789"/>
                <a:gd name="connsiteX4" fmla="*/ 444497 w 1470911"/>
                <a:gd name="connsiteY4" fmla="*/ 132924 h 134789"/>
                <a:gd name="connsiteX5" fmla="*/ 0 w 1470911"/>
                <a:gd name="connsiteY5" fmla="*/ 132924 h 134789"/>
                <a:gd name="connsiteX0" fmla="*/ 0 w 1026414"/>
                <a:gd name="connsiteY0" fmla="*/ 132924 h 134789"/>
                <a:gd name="connsiteX1" fmla="*/ 1026414 w 1026414"/>
                <a:gd name="connsiteY1" fmla="*/ 0 h 134789"/>
                <a:gd name="connsiteX2" fmla="*/ 1024460 w 1026414"/>
                <a:gd name="connsiteY2" fmla="*/ 132924 h 134789"/>
                <a:gd name="connsiteX3" fmla="*/ 841655 w 1026414"/>
                <a:gd name="connsiteY3" fmla="*/ 134789 h 134789"/>
                <a:gd name="connsiteX4" fmla="*/ 0 w 1026414"/>
                <a:gd name="connsiteY4" fmla="*/ 132924 h 134789"/>
                <a:gd name="connsiteX0" fmla="*/ 0 w 184759"/>
                <a:gd name="connsiteY0" fmla="*/ 134789 h 134789"/>
                <a:gd name="connsiteX1" fmla="*/ 184759 w 184759"/>
                <a:gd name="connsiteY1" fmla="*/ 0 h 134789"/>
                <a:gd name="connsiteX2" fmla="*/ 182805 w 184759"/>
                <a:gd name="connsiteY2" fmla="*/ 132924 h 134789"/>
                <a:gd name="connsiteX3" fmla="*/ 0 w 184759"/>
                <a:gd name="connsiteY3" fmla="*/ 134789 h 134789"/>
              </a:gdLst>
              <a:ahLst/>
              <a:cxnLst>
                <a:cxn ang="0">
                  <a:pos x="connsiteX0" y="connsiteY0"/>
                </a:cxn>
                <a:cxn ang="0">
                  <a:pos x="connsiteX1" y="connsiteY1"/>
                </a:cxn>
                <a:cxn ang="0">
                  <a:pos x="connsiteX2" y="connsiteY2"/>
                </a:cxn>
                <a:cxn ang="0">
                  <a:pos x="connsiteX3" y="connsiteY3"/>
                </a:cxn>
              </a:cxnLst>
              <a:rect l="l" t="t" r="r" b="b"/>
              <a:pathLst>
                <a:path w="184759" h="134789">
                  <a:moveTo>
                    <a:pt x="0" y="134789"/>
                  </a:moveTo>
                  <a:lnTo>
                    <a:pt x="184759" y="0"/>
                  </a:lnTo>
                  <a:cubicBezTo>
                    <a:pt x="184108" y="44308"/>
                    <a:pt x="183456" y="88616"/>
                    <a:pt x="182805" y="132924"/>
                  </a:cubicBezTo>
                  <a:lnTo>
                    <a:pt x="0" y="134789"/>
                  </a:lnTo>
                  <a:close/>
                </a:path>
              </a:pathLst>
            </a:custGeom>
            <a:solidFill>
              <a:schemeClr val="accent3">
                <a:lumMod val="50000"/>
                <a:alpha val="6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tIns="91440" bIns="0" rtlCol="0" anchor="t" anchorCtr="0"/>
            <a:lstStyle/>
            <a:p>
              <a:pPr algn="ctr"/>
              <a:endParaRPr lang="en-US" b="1">
                <a:solidFill>
                  <a:schemeClr val="bg1"/>
                </a:solidFill>
                <a:cs typeface="Segoe UI" panose="020B0502040204020203" pitchFamily="34" charset="0"/>
              </a:endParaRPr>
            </a:p>
          </p:txBody>
        </p:sp>
      </p:grpSp>
      <p:pic>
        <p:nvPicPr>
          <p:cNvPr id="25" name="Graphic 24" descr="Marker">
            <a:extLst>
              <a:ext uri="{FF2B5EF4-FFF2-40B4-BE49-F238E27FC236}">
                <a16:creationId xmlns:a16="http://schemas.microsoft.com/office/drawing/2014/main" id="{6BC2C020-C580-B052-BC9A-F2003E754A77}"/>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flipH="1">
            <a:off x="2483103" y="817299"/>
            <a:ext cx="621464" cy="721838"/>
          </a:xfrm>
          <a:prstGeom prst="rect">
            <a:avLst/>
          </a:prstGeom>
        </p:spPr>
      </p:pic>
      <p:sp>
        <p:nvSpPr>
          <p:cNvPr id="26" name="TextBox 25">
            <a:extLst>
              <a:ext uri="{FF2B5EF4-FFF2-40B4-BE49-F238E27FC236}">
                <a16:creationId xmlns:a16="http://schemas.microsoft.com/office/drawing/2014/main" id="{E3B4063F-0982-49F9-0E07-305EB86420EA}"/>
              </a:ext>
            </a:extLst>
          </p:cNvPr>
          <p:cNvSpPr txBox="1"/>
          <p:nvPr/>
        </p:nvSpPr>
        <p:spPr>
          <a:xfrm>
            <a:off x="3010577" y="922819"/>
            <a:ext cx="2948302" cy="523220"/>
          </a:xfrm>
          <a:prstGeom prst="rect">
            <a:avLst/>
          </a:prstGeom>
          <a:noFill/>
          <a:ln>
            <a:noFill/>
          </a:ln>
        </p:spPr>
        <p:txBody>
          <a:bodyPr wrap="square" rtlCol="0">
            <a:spAutoFit/>
          </a:bodyPr>
          <a:lstStyle/>
          <a:p>
            <a:r>
              <a:rPr lang="en-US" sz="1400">
                <a:solidFill>
                  <a:schemeClr val="tx2"/>
                </a:solidFill>
              </a:rPr>
              <a:t>The family resides in a suburb of Miami, Florida.</a:t>
            </a:r>
          </a:p>
        </p:txBody>
      </p:sp>
      <p:sp>
        <p:nvSpPr>
          <p:cNvPr id="29" name="TextBox 28">
            <a:extLst>
              <a:ext uri="{FF2B5EF4-FFF2-40B4-BE49-F238E27FC236}">
                <a16:creationId xmlns:a16="http://schemas.microsoft.com/office/drawing/2014/main" id="{9F00CA7E-BACF-446A-3522-0C4073A4DF01}"/>
              </a:ext>
            </a:extLst>
          </p:cNvPr>
          <p:cNvSpPr txBox="1"/>
          <p:nvPr/>
        </p:nvSpPr>
        <p:spPr>
          <a:xfrm>
            <a:off x="3010577" y="1505914"/>
            <a:ext cx="3357213" cy="738664"/>
          </a:xfrm>
          <a:prstGeom prst="rect">
            <a:avLst/>
          </a:prstGeom>
          <a:noFill/>
          <a:ln>
            <a:noFill/>
          </a:ln>
        </p:spPr>
        <p:txBody>
          <a:bodyPr wrap="square" rtlCol="0">
            <a:spAutoFit/>
          </a:bodyPr>
          <a:lstStyle/>
          <a:p>
            <a:r>
              <a:rPr lang="en-US" sz="1400">
                <a:solidFill>
                  <a:schemeClr val="tx2"/>
                </a:solidFill>
              </a:rPr>
              <a:t>Mom is a second-generation immigrant from Cuba, with family still residing in Cuba. She works part-time as a hairstylist. </a:t>
            </a:r>
          </a:p>
        </p:txBody>
      </p:sp>
      <p:pic>
        <p:nvPicPr>
          <p:cNvPr id="30" name="Graphic 29" descr="Single gear with solid fill">
            <a:extLst>
              <a:ext uri="{FF2B5EF4-FFF2-40B4-BE49-F238E27FC236}">
                <a16:creationId xmlns:a16="http://schemas.microsoft.com/office/drawing/2014/main" id="{65D53ADE-21AB-5670-E552-A7A12C5EB9A8}"/>
              </a:ext>
            </a:extLst>
          </p:cNvPr>
          <p:cNvPicPr>
            <a:picLocks noChangeAspect="1"/>
          </p:cNvPicPr>
          <p:nvPr/>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rcRect/>
          <a:stretch/>
        </p:blipFill>
        <p:spPr>
          <a:xfrm flipH="1">
            <a:off x="2475648" y="2363888"/>
            <a:ext cx="621464" cy="621464"/>
          </a:xfrm>
          <a:prstGeom prst="rect">
            <a:avLst/>
          </a:prstGeom>
        </p:spPr>
      </p:pic>
      <p:sp>
        <p:nvSpPr>
          <p:cNvPr id="31" name="TextBox 30">
            <a:extLst>
              <a:ext uri="{FF2B5EF4-FFF2-40B4-BE49-F238E27FC236}">
                <a16:creationId xmlns:a16="http://schemas.microsoft.com/office/drawing/2014/main" id="{204CEA51-7DF0-FDFC-0327-1720C7FD01EC}"/>
              </a:ext>
            </a:extLst>
          </p:cNvPr>
          <p:cNvSpPr txBox="1"/>
          <p:nvPr/>
        </p:nvSpPr>
        <p:spPr>
          <a:xfrm>
            <a:off x="2999283" y="2355278"/>
            <a:ext cx="3473666" cy="738664"/>
          </a:xfrm>
          <a:prstGeom prst="rect">
            <a:avLst/>
          </a:prstGeom>
          <a:noFill/>
          <a:ln>
            <a:noFill/>
          </a:ln>
        </p:spPr>
        <p:txBody>
          <a:bodyPr wrap="square" rtlCol="0">
            <a:spAutoFit/>
          </a:bodyPr>
          <a:lstStyle/>
          <a:p>
            <a:r>
              <a:rPr lang="en-US" sz="1400">
                <a:solidFill>
                  <a:schemeClr val="tx2"/>
                </a:solidFill>
              </a:rPr>
              <a:t>Dad is a Florida native, raised in Northern Florida. His mother lives with them in a spare bedroom. He works full-time as a realtor. </a:t>
            </a:r>
          </a:p>
        </p:txBody>
      </p:sp>
      <p:pic>
        <p:nvPicPr>
          <p:cNvPr id="32" name="Graphic 31" descr="Lunch Box with solid fill">
            <a:extLst>
              <a:ext uri="{FF2B5EF4-FFF2-40B4-BE49-F238E27FC236}">
                <a16:creationId xmlns:a16="http://schemas.microsoft.com/office/drawing/2014/main" id="{B1A8084B-9116-4F63-A8DA-76E37685711C}"/>
              </a:ext>
            </a:extLst>
          </p:cNvPr>
          <p:cNvPicPr>
            <a:picLocks noChangeAspect="1"/>
          </p:cNvPicPr>
          <p:nvPr/>
        </p:nvPicPr>
        <p:blipFill>
          <a:blip r:embed="rId8" cstate="email">
            <a:extLst>
              <a:ext uri="{28A0092B-C50C-407E-A947-70E740481C1C}">
                <a14:useLocalDpi xmlns:a14="http://schemas.microsoft.com/office/drawing/2010/main"/>
              </a:ext>
              <a:ext uri="{96DAC541-7B7A-43D3-8B79-37D633B846F1}">
                <asvg:svgBlip xmlns:asvg="http://schemas.microsoft.com/office/drawing/2016/SVG/main" r:embed="rId9"/>
              </a:ext>
            </a:extLst>
          </a:blip>
          <a:srcRect/>
          <a:stretch/>
        </p:blipFill>
        <p:spPr>
          <a:xfrm flipH="1">
            <a:off x="2483103" y="3305108"/>
            <a:ext cx="621464" cy="621464"/>
          </a:xfrm>
          <a:prstGeom prst="rect">
            <a:avLst/>
          </a:prstGeom>
        </p:spPr>
      </p:pic>
      <p:sp>
        <p:nvSpPr>
          <p:cNvPr id="33" name="TextBox 32">
            <a:extLst>
              <a:ext uri="{FF2B5EF4-FFF2-40B4-BE49-F238E27FC236}">
                <a16:creationId xmlns:a16="http://schemas.microsoft.com/office/drawing/2014/main" id="{68B864B0-6630-F96E-17F7-4E55CE61569F}"/>
              </a:ext>
            </a:extLst>
          </p:cNvPr>
          <p:cNvSpPr txBox="1"/>
          <p:nvPr/>
        </p:nvSpPr>
        <p:spPr>
          <a:xfrm>
            <a:off x="3014825" y="3259968"/>
            <a:ext cx="3271039" cy="954107"/>
          </a:xfrm>
          <a:prstGeom prst="rect">
            <a:avLst/>
          </a:prstGeom>
          <a:noFill/>
          <a:ln>
            <a:noFill/>
          </a:ln>
        </p:spPr>
        <p:txBody>
          <a:bodyPr wrap="square" rtlCol="0">
            <a:spAutoFit/>
          </a:bodyPr>
          <a:lstStyle/>
          <a:p>
            <a:r>
              <a:rPr lang="en-US" sz="1400">
                <a:solidFill>
                  <a:schemeClr val="tx2"/>
                </a:solidFill>
              </a:rPr>
              <a:t>They have two kids together, their son is 4 years old, and their daughter is 7 years old. Their daughter has Spina Bifida and is residing in a nursing facility.</a:t>
            </a:r>
          </a:p>
        </p:txBody>
      </p:sp>
      <p:pic>
        <p:nvPicPr>
          <p:cNvPr id="1026" name="Picture 2" descr="cuba flag from en.wikipedia.org">
            <a:extLst>
              <a:ext uri="{FF2B5EF4-FFF2-40B4-BE49-F238E27FC236}">
                <a16:creationId xmlns:a16="http://schemas.microsoft.com/office/drawing/2014/main" id="{049F9AD6-F936-5862-50C4-2556FA6059D5}"/>
              </a:ext>
            </a:extLst>
          </p:cNvPr>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2568450" y="1657205"/>
            <a:ext cx="435860" cy="435860"/>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a:extLst>
              <a:ext uri="{FF2B5EF4-FFF2-40B4-BE49-F238E27FC236}">
                <a16:creationId xmlns:a16="http://schemas.microsoft.com/office/drawing/2014/main" id="{F700FB38-8CEC-73A0-C9C9-0E84EEE557EB}"/>
              </a:ext>
            </a:extLst>
          </p:cNvPr>
          <p:cNvSpPr>
            <a:spLocks noGrp="1"/>
          </p:cNvSpPr>
          <p:nvPr>
            <p:ph type="sldNum" sz="quarter" idx="12"/>
          </p:nvPr>
        </p:nvSpPr>
        <p:spPr/>
        <p:txBody>
          <a:bodyPr/>
          <a:lstStyle/>
          <a:p>
            <a:fld id="{DBB69489-DF73-4A76-950F-93D686310CE9}" type="slidenum">
              <a:rPr lang="en-US" smtClean="0"/>
              <a:t>48</a:t>
            </a:fld>
            <a:endParaRPr lang="en-US"/>
          </a:p>
        </p:txBody>
      </p:sp>
    </p:spTree>
    <p:extLst>
      <p:ext uri="{BB962C8B-B14F-4D97-AF65-F5344CB8AC3E}">
        <p14:creationId xmlns:p14="http://schemas.microsoft.com/office/powerpoint/2010/main" val="66062356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6" name="Straight Connector 25">
            <a:extLst>
              <a:ext uri="{FF2B5EF4-FFF2-40B4-BE49-F238E27FC236}">
                <a16:creationId xmlns:a16="http://schemas.microsoft.com/office/drawing/2014/main" id="{A7A6C56B-D875-3296-15F1-1691B913139B}"/>
              </a:ext>
            </a:extLst>
          </p:cNvPr>
          <p:cNvCxnSpPr>
            <a:cxnSpLocks/>
          </p:cNvCxnSpPr>
          <p:nvPr/>
        </p:nvCxnSpPr>
        <p:spPr>
          <a:xfrm>
            <a:off x="9646920" y="4662833"/>
            <a:ext cx="643675" cy="0"/>
          </a:xfrm>
          <a:prstGeom prst="line">
            <a:avLst/>
          </a:prstGeom>
          <a:ln w="25400" cap="rnd" cmpd="sng">
            <a:solidFill>
              <a:schemeClr val="bg1">
                <a:lumMod val="65000"/>
              </a:schemeClr>
            </a:solidFill>
            <a:prstDash val="sysDot"/>
          </a:ln>
          <a:effectLst/>
        </p:spPr>
        <p:style>
          <a:lnRef idx="2">
            <a:schemeClr val="accent1"/>
          </a:lnRef>
          <a:fillRef idx="0">
            <a:schemeClr val="accent1"/>
          </a:fillRef>
          <a:effectRef idx="1">
            <a:schemeClr val="accent1"/>
          </a:effectRef>
          <a:fontRef idx="minor">
            <a:schemeClr val="tx1"/>
          </a:fontRef>
        </p:style>
      </p:cxnSp>
      <p:sp>
        <p:nvSpPr>
          <p:cNvPr id="4" name="Title 3">
            <a:extLst>
              <a:ext uri="{FF2B5EF4-FFF2-40B4-BE49-F238E27FC236}">
                <a16:creationId xmlns:a16="http://schemas.microsoft.com/office/drawing/2014/main" id="{7AD4BA5A-A06C-80FF-8C9F-9FE069E9EAFC}"/>
              </a:ext>
            </a:extLst>
          </p:cNvPr>
          <p:cNvSpPr>
            <a:spLocks noGrp="1"/>
          </p:cNvSpPr>
          <p:nvPr>
            <p:ph type="title"/>
          </p:nvPr>
        </p:nvSpPr>
        <p:spPr/>
        <p:txBody>
          <a:bodyPr/>
          <a:lstStyle/>
          <a:p>
            <a:r>
              <a:rPr lang="en-US"/>
              <a:t>Case Study: The Suarez Family</a:t>
            </a:r>
          </a:p>
        </p:txBody>
      </p:sp>
      <p:sp>
        <p:nvSpPr>
          <p:cNvPr id="6" name="Oval 5">
            <a:extLst>
              <a:ext uri="{FF2B5EF4-FFF2-40B4-BE49-F238E27FC236}">
                <a16:creationId xmlns:a16="http://schemas.microsoft.com/office/drawing/2014/main" id="{CB62DEB5-6F40-A39B-089D-757E12B98736}"/>
              </a:ext>
            </a:extLst>
          </p:cNvPr>
          <p:cNvSpPr>
            <a:spLocks noChangeAspect="1"/>
          </p:cNvSpPr>
          <p:nvPr/>
        </p:nvSpPr>
        <p:spPr>
          <a:xfrm>
            <a:off x="5376372" y="4168672"/>
            <a:ext cx="748577" cy="748577"/>
          </a:xfrm>
          <a:prstGeom prst="ellipse">
            <a:avLst/>
          </a:prstGeom>
          <a:solidFill>
            <a:schemeClr val="accent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noAutofit/>
          </a:bodyPr>
          <a:lstStyle/>
          <a:p>
            <a:pPr algn="ctr"/>
            <a:r>
              <a:rPr lang="en-JM" sz="3192">
                <a:solidFill>
                  <a:schemeClr val="bg1"/>
                </a:solidFill>
                <a:ea typeface="Roboto Medium"/>
                <a:cs typeface="Roboto Medium"/>
              </a:rPr>
              <a:t>4</a:t>
            </a:r>
          </a:p>
        </p:txBody>
      </p:sp>
      <p:sp>
        <p:nvSpPr>
          <p:cNvPr id="7" name="Text Placeholder 5">
            <a:extLst>
              <a:ext uri="{FF2B5EF4-FFF2-40B4-BE49-F238E27FC236}">
                <a16:creationId xmlns:a16="http://schemas.microsoft.com/office/drawing/2014/main" id="{FE3EBC21-12D8-D366-DA08-C944C0A0D209}"/>
              </a:ext>
            </a:extLst>
          </p:cNvPr>
          <p:cNvSpPr txBox="1">
            <a:spLocks/>
          </p:cNvSpPr>
          <p:nvPr/>
        </p:nvSpPr>
        <p:spPr>
          <a:xfrm>
            <a:off x="905318" y="3068458"/>
            <a:ext cx="4655633" cy="1573203"/>
          </a:xfrm>
          <a:prstGeom prst="rect">
            <a:avLst/>
          </a:prstGeom>
        </p:spPr>
        <p:txBody>
          <a:bodyPr vert="horz" lIns="121479" tIns="60739" rIns="121479" bIns="60739" rtlCol="0">
            <a:noAutofit/>
          </a:bodyPr>
          <a:lstStyle>
            <a:lvl1pPr marL="0" indent="0" algn="l" defTabSz="914400" rtl="0" eaLnBrk="1" latinLnBrk="0" hangingPunct="1">
              <a:spcBef>
                <a:spcPct val="20000"/>
              </a:spcBef>
              <a:buFontTx/>
              <a:buNone/>
              <a:defRPr sz="1000" kern="1200">
                <a:solidFill>
                  <a:schemeClr val="bg1">
                    <a:lumMod val="65000"/>
                  </a:schemeClr>
                </a:solidFill>
                <a:latin typeface="+mn-lt"/>
                <a:ea typeface="+mn-ea"/>
                <a:cs typeface="+mn-cs"/>
              </a:defRPr>
            </a:lvl1pPr>
            <a:lvl2pPr marL="457200" indent="0" algn="l" defTabSz="914400" rtl="0" eaLnBrk="1" latinLnBrk="0" hangingPunct="1">
              <a:spcBef>
                <a:spcPct val="20000"/>
              </a:spcBef>
              <a:buFontTx/>
              <a:buNone/>
              <a:defRPr sz="1000" kern="1200">
                <a:solidFill>
                  <a:schemeClr val="bg1">
                    <a:lumMod val="65000"/>
                  </a:schemeClr>
                </a:solidFill>
                <a:latin typeface="+mn-lt"/>
                <a:ea typeface="+mn-ea"/>
                <a:cs typeface="+mn-cs"/>
              </a:defRPr>
            </a:lvl2pPr>
            <a:lvl3pPr marL="914400" indent="0" algn="l" defTabSz="914400" rtl="0" eaLnBrk="1" latinLnBrk="0" hangingPunct="1">
              <a:spcBef>
                <a:spcPct val="20000"/>
              </a:spcBef>
              <a:buFontTx/>
              <a:buNone/>
              <a:defRPr sz="1000" kern="1200">
                <a:solidFill>
                  <a:schemeClr val="bg1">
                    <a:lumMod val="65000"/>
                  </a:schemeClr>
                </a:solidFill>
                <a:latin typeface="+mn-lt"/>
                <a:ea typeface="+mn-ea"/>
                <a:cs typeface="+mn-cs"/>
              </a:defRPr>
            </a:lvl3pPr>
            <a:lvl4pPr marL="1371600" indent="0" algn="l" defTabSz="914400" rtl="0" eaLnBrk="1" latinLnBrk="0" hangingPunct="1">
              <a:spcBef>
                <a:spcPct val="20000"/>
              </a:spcBef>
              <a:buFontTx/>
              <a:buNone/>
              <a:defRPr sz="1000" kern="1200">
                <a:solidFill>
                  <a:schemeClr val="bg1">
                    <a:lumMod val="65000"/>
                  </a:schemeClr>
                </a:solidFill>
                <a:latin typeface="+mn-lt"/>
                <a:ea typeface="+mn-ea"/>
                <a:cs typeface="+mn-cs"/>
              </a:defRPr>
            </a:lvl4pPr>
            <a:lvl5pPr marL="1828800" indent="0" algn="l" defTabSz="914400" rtl="0" eaLnBrk="1" latinLnBrk="0" hangingPunct="1">
              <a:spcBef>
                <a:spcPct val="20000"/>
              </a:spcBef>
              <a:buFontTx/>
              <a:buNone/>
              <a:defRPr sz="100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Calibri"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Calibri"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Calibri"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Calibri" pitchFamily="34" charset="0"/>
              <a:buChar char="•"/>
              <a:defRPr sz="2000" kern="1200">
                <a:solidFill>
                  <a:schemeClr val="tx1"/>
                </a:solidFill>
                <a:latin typeface="+mn-lt"/>
                <a:ea typeface="+mn-ea"/>
                <a:cs typeface="+mn-cs"/>
              </a:defRPr>
            </a:lvl9pPr>
          </a:lstStyle>
          <a:p>
            <a:pPr>
              <a:spcBef>
                <a:spcPts val="0"/>
              </a:spcBef>
              <a:defRPr/>
            </a:pPr>
            <a:r>
              <a:rPr lang="en-US" sz="1600" b="1">
                <a:solidFill>
                  <a:schemeClr val="tx2"/>
                </a:solidFill>
                <a:ea typeface="Calibri"/>
                <a:cs typeface="Calibri"/>
              </a:rPr>
              <a:t>Family-Centered Care</a:t>
            </a:r>
          </a:p>
          <a:p>
            <a:pPr marL="285750" indent="-285750">
              <a:spcBef>
                <a:spcPts val="0"/>
              </a:spcBef>
              <a:buFont typeface="Arial" panose="020B0604020202020204" pitchFamily="34" charset="0"/>
              <a:buChar char="•"/>
              <a:defRPr/>
            </a:pPr>
            <a:r>
              <a:rPr lang="en-US" sz="1600">
                <a:solidFill>
                  <a:schemeClr val="tx2"/>
                </a:solidFill>
                <a:ea typeface="Calibri"/>
                <a:cs typeface="Calibri"/>
              </a:rPr>
              <a:t>How will you help this family identify goals to help their daughter come home safe?</a:t>
            </a:r>
          </a:p>
          <a:p>
            <a:pPr marL="285750" indent="-285750">
              <a:spcBef>
                <a:spcPts val="0"/>
              </a:spcBef>
              <a:buFont typeface="Arial" panose="020B0604020202020204" pitchFamily="34" charset="0"/>
              <a:buChar char="•"/>
              <a:defRPr/>
            </a:pPr>
            <a:r>
              <a:rPr lang="en-US" sz="1600">
                <a:solidFill>
                  <a:schemeClr val="tx2"/>
                </a:solidFill>
                <a:ea typeface="Calibri"/>
                <a:cs typeface="Calibri"/>
              </a:rPr>
              <a:t>How will you work with them to understand their daughter’s needs and strengths? The family’s needs and strengths?</a:t>
            </a:r>
          </a:p>
        </p:txBody>
      </p:sp>
      <p:cxnSp>
        <p:nvCxnSpPr>
          <p:cNvPr id="8" name="Straight Connector 7">
            <a:extLst>
              <a:ext uri="{FF2B5EF4-FFF2-40B4-BE49-F238E27FC236}">
                <a16:creationId xmlns:a16="http://schemas.microsoft.com/office/drawing/2014/main" id="{0BFED668-A6B7-F119-F36F-C1C2B6A7887E}"/>
              </a:ext>
            </a:extLst>
          </p:cNvPr>
          <p:cNvCxnSpPr>
            <a:cxnSpLocks/>
          </p:cNvCxnSpPr>
          <p:nvPr/>
        </p:nvCxnSpPr>
        <p:spPr>
          <a:xfrm>
            <a:off x="8566659" y="2757460"/>
            <a:ext cx="1415541" cy="0"/>
          </a:xfrm>
          <a:prstGeom prst="line">
            <a:avLst/>
          </a:prstGeom>
          <a:ln w="25400" cap="rnd" cmpd="sng">
            <a:solidFill>
              <a:schemeClr val="bg1">
                <a:lumMod val="65000"/>
              </a:schemeClr>
            </a:solidFill>
            <a:prstDash val="sysDot"/>
          </a:ln>
          <a:effectLst/>
        </p:spPr>
        <p:style>
          <a:lnRef idx="2">
            <a:schemeClr val="accent1"/>
          </a:lnRef>
          <a:fillRef idx="0">
            <a:schemeClr val="accent1"/>
          </a:fillRef>
          <a:effectRef idx="1">
            <a:schemeClr val="accent1"/>
          </a:effectRef>
          <a:fontRef idx="minor">
            <a:schemeClr val="tx1"/>
          </a:fontRef>
        </p:style>
      </p:cxnSp>
      <p:sp>
        <p:nvSpPr>
          <p:cNvPr id="9" name="Text Placeholder 5">
            <a:extLst>
              <a:ext uri="{FF2B5EF4-FFF2-40B4-BE49-F238E27FC236}">
                <a16:creationId xmlns:a16="http://schemas.microsoft.com/office/drawing/2014/main" id="{236F7774-626C-81A5-48B2-408D8FA29797}"/>
              </a:ext>
            </a:extLst>
          </p:cNvPr>
          <p:cNvSpPr txBox="1">
            <a:spLocks/>
          </p:cNvSpPr>
          <p:nvPr/>
        </p:nvSpPr>
        <p:spPr>
          <a:xfrm>
            <a:off x="4318238" y="2030765"/>
            <a:ext cx="4818033" cy="1412448"/>
          </a:xfrm>
          <a:prstGeom prst="rect">
            <a:avLst/>
          </a:prstGeom>
        </p:spPr>
        <p:txBody>
          <a:bodyPr vert="horz" lIns="121479" tIns="60739" rIns="121479" bIns="60739" rtlCol="0">
            <a:noAutofit/>
          </a:bodyPr>
          <a:lstStyle>
            <a:lvl1pPr marL="0" indent="0" algn="l" defTabSz="914400" rtl="0" eaLnBrk="1" latinLnBrk="0" hangingPunct="1">
              <a:spcBef>
                <a:spcPct val="20000"/>
              </a:spcBef>
              <a:buFontTx/>
              <a:buNone/>
              <a:defRPr sz="1000" kern="1200">
                <a:solidFill>
                  <a:schemeClr val="bg1">
                    <a:lumMod val="65000"/>
                  </a:schemeClr>
                </a:solidFill>
                <a:latin typeface="+mn-lt"/>
                <a:ea typeface="+mn-ea"/>
                <a:cs typeface="+mn-cs"/>
              </a:defRPr>
            </a:lvl1pPr>
            <a:lvl2pPr marL="457200" indent="0" algn="l" defTabSz="914400" rtl="0" eaLnBrk="1" latinLnBrk="0" hangingPunct="1">
              <a:spcBef>
                <a:spcPct val="20000"/>
              </a:spcBef>
              <a:buFontTx/>
              <a:buNone/>
              <a:defRPr sz="1000" kern="1200">
                <a:solidFill>
                  <a:schemeClr val="bg1">
                    <a:lumMod val="65000"/>
                  </a:schemeClr>
                </a:solidFill>
                <a:latin typeface="+mn-lt"/>
                <a:ea typeface="+mn-ea"/>
                <a:cs typeface="+mn-cs"/>
              </a:defRPr>
            </a:lvl2pPr>
            <a:lvl3pPr marL="914400" indent="0" algn="l" defTabSz="914400" rtl="0" eaLnBrk="1" latinLnBrk="0" hangingPunct="1">
              <a:spcBef>
                <a:spcPct val="20000"/>
              </a:spcBef>
              <a:buFontTx/>
              <a:buNone/>
              <a:defRPr sz="1000" kern="1200">
                <a:solidFill>
                  <a:schemeClr val="bg1">
                    <a:lumMod val="65000"/>
                  </a:schemeClr>
                </a:solidFill>
                <a:latin typeface="+mn-lt"/>
                <a:ea typeface="+mn-ea"/>
                <a:cs typeface="+mn-cs"/>
              </a:defRPr>
            </a:lvl3pPr>
            <a:lvl4pPr marL="1371600" indent="0" algn="l" defTabSz="914400" rtl="0" eaLnBrk="1" latinLnBrk="0" hangingPunct="1">
              <a:spcBef>
                <a:spcPct val="20000"/>
              </a:spcBef>
              <a:buFontTx/>
              <a:buNone/>
              <a:defRPr sz="1000" kern="1200">
                <a:solidFill>
                  <a:schemeClr val="bg1">
                    <a:lumMod val="65000"/>
                  </a:schemeClr>
                </a:solidFill>
                <a:latin typeface="+mn-lt"/>
                <a:ea typeface="+mn-ea"/>
                <a:cs typeface="+mn-cs"/>
              </a:defRPr>
            </a:lvl4pPr>
            <a:lvl5pPr marL="1828800" indent="0" algn="l" defTabSz="914400" rtl="0" eaLnBrk="1" latinLnBrk="0" hangingPunct="1">
              <a:spcBef>
                <a:spcPct val="20000"/>
              </a:spcBef>
              <a:buFontTx/>
              <a:buNone/>
              <a:defRPr sz="100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Calibri"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Calibri"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Calibri"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Calibri" pitchFamily="34" charset="0"/>
              <a:buChar char="•"/>
              <a:defRPr sz="2000" kern="1200">
                <a:solidFill>
                  <a:schemeClr val="tx1"/>
                </a:solidFill>
                <a:latin typeface="+mn-lt"/>
                <a:ea typeface="+mn-ea"/>
                <a:cs typeface="+mn-cs"/>
              </a:defRPr>
            </a:lvl9pPr>
          </a:lstStyle>
          <a:p>
            <a:pPr>
              <a:spcBef>
                <a:spcPts val="0"/>
              </a:spcBef>
              <a:defRPr/>
            </a:pPr>
            <a:r>
              <a:rPr lang="en-US" sz="1600" b="1">
                <a:solidFill>
                  <a:schemeClr val="tx2"/>
                </a:solidFill>
                <a:ea typeface="Calibri"/>
                <a:cs typeface="Calibri"/>
              </a:rPr>
              <a:t>Cultural Competency</a:t>
            </a:r>
          </a:p>
          <a:p>
            <a:pPr marL="285750" indent="-285750">
              <a:spcBef>
                <a:spcPts val="0"/>
              </a:spcBef>
              <a:buFont typeface="Arial" panose="020B0604020202020204" pitchFamily="34" charset="0"/>
              <a:buChar char="•"/>
              <a:defRPr/>
            </a:pPr>
            <a:r>
              <a:rPr lang="en-US" sz="1600">
                <a:solidFill>
                  <a:schemeClr val="tx2"/>
                </a:solidFill>
                <a:ea typeface="Calibri"/>
                <a:cs typeface="Calibri"/>
              </a:rPr>
              <a:t>Are there things you want to understand about the family first? About yourself?</a:t>
            </a:r>
          </a:p>
          <a:p>
            <a:pPr marL="285750" indent="-285750">
              <a:spcBef>
                <a:spcPts val="0"/>
              </a:spcBef>
              <a:buFont typeface="Arial" panose="020B0604020202020204" pitchFamily="34" charset="0"/>
              <a:buChar char="•"/>
              <a:defRPr/>
            </a:pPr>
            <a:r>
              <a:rPr lang="en-US" sz="1600">
                <a:solidFill>
                  <a:schemeClr val="tx2"/>
                </a:solidFill>
                <a:ea typeface="Calibri"/>
                <a:cs typeface="Calibri"/>
              </a:rPr>
              <a:t>How will you be culturally responsive and competent in your next interaction with the family?</a:t>
            </a:r>
          </a:p>
        </p:txBody>
      </p:sp>
      <p:sp>
        <p:nvSpPr>
          <p:cNvPr id="10" name="Text Placeholder 5">
            <a:extLst>
              <a:ext uri="{FF2B5EF4-FFF2-40B4-BE49-F238E27FC236}">
                <a16:creationId xmlns:a16="http://schemas.microsoft.com/office/drawing/2014/main" id="{81622EAB-5A78-F201-9609-71E423799432}"/>
              </a:ext>
            </a:extLst>
          </p:cNvPr>
          <p:cNvSpPr txBox="1">
            <a:spLocks/>
          </p:cNvSpPr>
          <p:nvPr/>
        </p:nvSpPr>
        <p:spPr>
          <a:xfrm>
            <a:off x="6124949" y="4049094"/>
            <a:ext cx="3915752" cy="1210920"/>
          </a:xfrm>
          <a:prstGeom prst="rect">
            <a:avLst/>
          </a:prstGeom>
        </p:spPr>
        <p:txBody>
          <a:bodyPr vert="horz" lIns="121479" tIns="60739" rIns="121479" bIns="60739" rtlCol="0">
            <a:noAutofit/>
          </a:bodyPr>
          <a:lstStyle>
            <a:lvl1pPr marL="0" indent="0" algn="l" defTabSz="914400" rtl="0" eaLnBrk="1" latinLnBrk="0" hangingPunct="1">
              <a:spcBef>
                <a:spcPct val="20000"/>
              </a:spcBef>
              <a:buFontTx/>
              <a:buNone/>
              <a:defRPr sz="1000" kern="1200">
                <a:solidFill>
                  <a:schemeClr val="bg1">
                    <a:lumMod val="65000"/>
                  </a:schemeClr>
                </a:solidFill>
                <a:latin typeface="+mn-lt"/>
                <a:ea typeface="+mn-ea"/>
                <a:cs typeface="+mn-cs"/>
              </a:defRPr>
            </a:lvl1pPr>
            <a:lvl2pPr marL="457200" indent="0" algn="l" defTabSz="914400" rtl="0" eaLnBrk="1" latinLnBrk="0" hangingPunct="1">
              <a:spcBef>
                <a:spcPct val="20000"/>
              </a:spcBef>
              <a:buFontTx/>
              <a:buNone/>
              <a:defRPr sz="1000" kern="1200">
                <a:solidFill>
                  <a:schemeClr val="bg1">
                    <a:lumMod val="65000"/>
                  </a:schemeClr>
                </a:solidFill>
                <a:latin typeface="+mn-lt"/>
                <a:ea typeface="+mn-ea"/>
                <a:cs typeface="+mn-cs"/>
              </a:defRPr>
            </a:lvl2pPr>
            <a:lvl3pPr marL="914400" indent="0" algn="l" defTabSz="914400" rtl="0" eaLnBrk="1" latinLnBrk="0" hangingPunct="1">
              <a:spcBef>
                <a:spcPct val="20000"/>
              </a:spcBef>
              <a:buFontTx/>
              <a:buNone/>
              <a:defRPr sz="1000" kern="1200">
                <a:solidFill>
                  <a:schemeClr val="bg1">
                    <a:lumMod val="65000"/>
                  </a:schemeClr>
                </a:solidFill>
                <a:latin typeface="+mn-lt"/>
                <a:ea typeface="+mn-ea"/>
                <a:cs typeface="+mn-cs"/>
              </a:defRPr>
            </a:lvl3pPr>
            <a:lvl4pPr marL="1371600" indent="0" algn="l" defTabSz="914400" rtl="0" eaLnBrk="1" latinLnBrk="0" hangingPunct="1">
              <a:spcBef>
                <a:spcPct val="20000"/>
              </a:spcBef>
              <a:buFontTx/>
              <a:buNone/>
              <a:defRPr sz="1000" kern="1200">
                <a:solidFill>
                  <a:schemeClr val="bg1">
                    <a:lumMod val="65000"/>
                  </a:schemeClr>
                </a:solidFill>
                <a:latin typeface="+mn-lt"/>
                <a:ea typeface="+mn-ea"/>
                <a:cs typeface="+mn-cs"/>
              </a:defRPr>
            </a:lvl4pPr>
            <a:lvl5pPr marL="1828800" indent="0" algn="l" defTabSz="914400" rtl="0" eaLnBrk="1" latinLnBrk="0" hangingPunct="1">
              <a:spcBef>
                <a:spcPct val="20000"/>
              </a:spcBef>
              <a:buFontTx/>
              <a:buNone/>
              <a:defRPr sz="100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Calibri"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Calibri"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Calibri"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Calibri" pitchFamily="34" charset="0"/>
              <a:buChar char="•"/>
              <a:defRPr sz="2000" kern="1200">
                <a:solidFill>
                  <a:schemeClr val="tx1"/>
                </a:solidFill>
                <a:latin typeface="+mn-lt"/>
                <a:ea typeface="+mn-ea"/>
                <a:cs typeface="+mn-cs"/>
              </a:defRPr>
            </a:lvl9pPr>
          </a:lstStyle>
          <a:p>
            <a:pPr marL="0" lvl="2">
              <a:spcBef>
                <a:spcPts val="0"/>
              </a:spcBef>
              <a:defRPr/>
            </a:pPr>
            <a:r>
              <a:rPr lang="en-JM" sz="1600" b="1">
                <a:solidFill>
                  <a:schemeClr val="tx2"/>
                </a:solidFill>
                <a:ea typeface="Calibri"/>
                <a:cs typeface="Calibri"/>
              </a:rPr>
              <a:t>Trauma-Informed Care</a:t>
            </a:r>
          </a:p>
          <a:p>
            <a:pPr marL="285750" lvl="2" indent="-285750">
              <a:spcBef>
                <a:spcPts val="0"/>
              </a:spcBef>
              <a:buFont typeface="Arial" panose="020B0604020202020204" pitchFamily="34" charset="0"/>
              <a:buChar char="•"/>
              <a:defRPr/>
            </a:pPr>
            <a:r>
              <a:rPr lang="en-JM" sz="1600">
                <a:solidFill>
                  <a:schemeClr val="tx2"/>
                </a:solidFill>
                <a:ea typeface="Calibri"/>
                <a:cs typeface="Calibri"/>
              </a:rPr>
              <a:t>How will you acknowledge and incorporate the family’s past traumas into how you interact with them? </a:t>
            </a:r>
          </a:p>
          <a:p>
            <a:pPr marL="285750" lvl="2" indent="-285750">
              <a:spcBef>
                <a:spcPts val="0"/>
              </a:spcBef>
              <a:buFont typeface="Arial" panose="020B0604020202020204" pitchFamily="34" charset="0"/>
              <a:buChar char="•"/>
              <a:defRPr/>
            </a:pPr>
            <a:r>
              <a:rPr lang="en-JM" sz="1600">
                <a:solidFill>
                  <a:schemeClr val="tx2"/>
                </a:solidFill>
                <a:ea typeface="Calibri"/>
                <a:cs typeface="Calibri"/>
              </a:rPr>
              <a:t>How will you help them focus on resiliency and recovery?</a:t>
            </a:r>
          </a:p>
          <a:p>
            <a:pPr marL="0" lvl="2">
              <a:spcBef>
                <a:spcPts val="0"/>
              </a:spcBef>
              <a:defRPr/>
            </a:pPr>
            <a:endParaRPr lang="en-JM" sz="2095">
              <a:solidFill>
                <a:schemeClr val="tx2"/>
              </a:solidFill>
              <a:ea typeface="Calibri"/>
              <a:cs typeface="Calibri"/>
            </a:endParaRPr>
          </a:p>
          <a:p>
            <a:pPr>
              <a:spcBef>
                <a:spcPts val="0"/>
              </a:spcBef>
              <a:defRPr/>
            </a:pPr>
            <a:endParaRPr lang="en-JM" sz="2095">
              <a:solidFill>
                <a:schemeClr val="tx2"/>
              </a:solidFill>
              <a:ea typeface="Calibri"/>
              <a:cs typeface="Calibri"/>
            </a:endParaRPr>
          </a:p>
        </p:txBody>
      </p:sp>
      <p:sp>
        <p:nvSpPr>
          <p:cNvPr id="11" name="Text Placeholder 5">
            <a:extLst>
              <a:ext uri="{FF2B5EF4-FFF2-40B4-BE49-F238E27FC236}">
                <a16:creationId xmlns:a16="http://schemas.microsoft.com/office/drawing/2014/main" id="{094A0B26-D93C-8F56-C817-069DB6B1BE2F}"/>
              </a:ext>
            </a:extLst>
          </p:cNvPr>
          <p:cNvSpPr txBox="1">
            <a:spLocks/>
          </p:cNvSpPr>
          <p:nvPr/>
        </p:nvSpPr>
        <p:spPr>
          <a:xfrm>
            <a:off x="1102669" y="914956"/>
            <a:ext cx="3917387" cy="993639"/>
          </a:xfrm>
          <a:prstGeom prst="rect">
            <a:avLst/>
          </a:prstGeom>
        </p:spPr>
        <p:txBody>
          <a:bodyPr vert="horz" lIns="121479" tIns="60739" rIns="121479" bIns="60739" rtlCol="0">
            <a:noAutofit/>
          </a:bodyPr>
          <a:lstStyle>
            <a:lvl1pPr marL="0" indent="0" algn="l" defTabSz="914400" rtl="0" eaLnBrk="1" latinLnBrk="0" hangingPunct="1">
              <a:spcBef>
                <a:spcPct val="20000"/>
              </a:spcBef>
              <a:buFontTx/>
              <a:buNone/>
              <a:defRPr sz="1000" kern="1200">
                <a:solidFill>
                  <a:schemeClr val="bg1">
                    <a:lumMod val="65000"/>
                  </a:schemeClr>
                </a:solidFill>
                <a:latin typeface="+mn-lt"/>
                <a:ea typeface="+mn-ea"/>
                <a:cs typeface="+mn-cs"/>
              </a:defRPr>
            </a:lvl1pPr>
            <a:lvl2pPr marL="457200" indent="0" algn="l" defTabSz="914400" rtl="0" eaLnBrk="1" latinLnBrk="0" hangingPunct="1">
              <a:spcBef>
                <a:spcPct val="20000"/>
              </a:spcBef>
              <a:buFontTx/>
              <a:buNone/>
              <a:defRPr sz="1000" kern="1200">
                <a:solidFill>
                  <a:schemeClr val="bg1">
                    <a:lumMod val="65000"/>
                  </a:schemeClr>
                </a:solidFill>
                <a:latin typeface="+mn-lt"/>
                <a:ea typeface="+mn-ea"/>
                <a:cs typeface="+mn-cs"/>
              </a:defRPr>
            </a:lvl2pPr>
            <a:lvl3pPr marL="914400" indent="0" algn="l" defTabSz="914400" rtl="0" eaLnBrk="1" latinLnBrk="0" hangingPunct="1">
              <a:spcBef>
                <a:spcPct val="20000"/>
              </a:spcBef>
              <a:buFontTx/>
              <a:buNone/>
              <a:defRPr sz="1000" kern="1200">
                <a:solidFill>
                  <a:schemeClr val="bg1">
                    <a:lumMod val="65000"/>
                  </a:schemeClr>
                </a:solidFill>
                <a:latin typeface="+mn-lt"/>
                <a:ea typeface="+mn-ea"/>
                <a:cs typeface="+mn-cs"/>
              </a:defRPr>
            </a:lvl3pPr>
            <a:lvl4pPr marL="1371600" indent="0" algn="l" defTabSz="914400" rtl="0" eaLnBrk="1" latinLnBrk="0" hangingPunct="1">
              <a:spcBef>
                <a:spcPct val="20000"/>
              </a:spcBef>
              <a:buFontTx/>
              <a:buNone/>
              <a:defRPr sz="1000" kern="1200">
                <a:solidFill>
                  <a:schemeClr val="bg1">
                    <a:lumMod val="65000"/>
                  </a:schemeClr>
                </a:solidFill>
                <a:latin typeface="+mn-lt"/>
                <a:ea typeface="+mn-ea"/>
                <a:cs typeface="+mn-cs"/>
              </a:defRPr>
            </a:lvl4pPr>
            <a:lvl5pPr marL="1828800" indent="0" algn="l" defTabSz="914400" rtl="0" eaLnBrk="1" latinLnBrk="0" hangingPunct="1">
              <a:spcBef>
                <a:spcPct val="20000"/>
              </a:spcBef>
              <a:buFontTx/>
              <a:buNone/>
              <a:defRPr sz="100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Calibri"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Calibri"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Calibri"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Calibri" pitchFamily="34" charset="0"/>
              <a:buChar char="•"/>
              <a:defRPr sz="2000" kern="1200">
                <a:solidFill>
                  <a:schemeClr val="tx1"/>
                </a:solidFill>
                <a:latin typeface="+mn-lt"/>
                <a:ea typeface="+mn-ea"/>
                <a:cs typeface="+mn-cs"/>
              </a:defRPr>
            </a:lvl9pPr>
          </a:lstStyle>
          <a:p>
            <a:pPr>
              <a:spcBef>
                <a:spcPts val="0"/>
              </a:spcBef>
              <a:defRPr/>
            </a:pPr>
            <a:r>
              <a:rPr lang="en-US" sz="1600" b="1">
                <a:solidFill>
                  <a:schemeClr val="tx2"/>
                </a:solidFill>
                <a:ea typeface="Calibri"/>
                <a:cs typeface="Calibri"/>
              </a:rPr>
              <a:t>Identifying the most important things first:</a:t>
            </a:r>
          </a:p>
          <a:p>
            <a:pPr marL="285750" indent="-285750">
              <a:spcBef>
                <a:spcPts val="0"/>
              </a:spcBef>
              <a:buFont typeface="Arial" panose="020B0604020202020204" pitchFamily="34" charset="0"/>
              <a:buChar char="•"/>
              <a:defRPr/>
            </a:pPr>
            <a:r>
              <a:rPr lang="en-US" sz="1600">
                <a:solidFill>
                  <a:schemeClr val="tx2"/>
                </a:solidFill>
                <a:ea typeface="Calibri"/>
                <a:cs typeface="Calibri"/>
              </a:rPr>
              <a:t>Where do you see the biggest issues for their daughter? Their family?</a:t>
            </a:r>
          </a:p>
          <a:p>
            <a:pPr marL="285750" indent="-285750">
              <a:spcBef>
                <a:spcPts val="0"/>
              </a:spcBef>
              <a:buFont typeface="Arial" panose="020B0604020202020204" pitchFamily="34" charset="0"/>
              <a:buChar char="•"/>
              <a:defRPr/>
            </a:pPr>
            <a:r>
              <a:rPr lang="en-US" sz="1600">
                <a:solidFill>
                  <a:schemeClr val="tx2"/>
                </a:solidFill>
                <a:ea typeface="Calibri"/>
                <a:cs typeface="Calibri"/>
              </a:rPr>
              <a:t>What will your next interaction with the family look like?</a:t>
            </a:r>
          </a:p>
          <a:p>
            <a:pPr>
              <a:spcBef>
                <a:spcPts val="0"/>
              </a:spcBef>
              <a:defRPr/>
            </a:pPr>
            <a:r>
              <a:rPr lang="en-US" sz="2095">
                <a:solidFill>
                  <a:schemeClr val="tx2"/>
                </a:solidFill>
                <a:ea typeface="Calibri"/>
                <a:cs typeface="Calibri"/>
              </a:rPr>
              <a:t> </a:t>
            </a:r>
            <a:endParaRPr lang="en-JM" sz="2095">
              <a:solidFill>
                <a:schemeClr val="tx2"/>
              </a:solidFill>
              <a:ea typeface="Calibri"/>
              <a:cs typeface="Calibri"/>
            </a:endParaRPr>
          </a:p>
          <a:p>
            <a:pPr>
              <a:spcBef>
                <a:spcPts val="0"/>
              </a:spcBef>
              <a:defRPr/>
            </a:pPr>
            <a:endParaRPr lang="en-JM" sz="2095">
              <a:solidFill>
                <a:schemeClr val="tx2"/>
              </a:solidFill>
              <a:ea typeface="Calibri"/>
              <a:cs typeface="Calibri"/>
            </a:endParaRPr>
          </a:p>
        </p:txBody>
      </p:sp>
      <p:cxnSp>
        <p:nvCxnSpPr>
          <p:cNvPr id="12" name="Straight Connector 11">
            <a:extLst>
              <a:ext uri="{FF2B5EF4-FFF2-40B4-BE49-F238E27FC236}">
                <a16:creationId xmlns:a16="http://schemas.microsoft.com/office/drawing/2014/main" id="{F2735959-ADD8-D610-62B5-C087C1E1DBB8}"/>
              </a:ext>
            </a:extLst>
          </p:cNvPr>
          <p:cNvCxnSpPr>
            <a:cxnSpLocks/>
          </p:cNvCxnSpPr>
          <p:nvPr/>
        </p:nvCxnSpPr>
        <p:spPr>
          <a:xfrm>
            <a:off x="5570441" y="1424883"/>
            <a:ext cx="5363666" cy="0"/>
          </a:xfrm>
          <a:prstGeom prst="line">
            <a:avLst/>
          </a:prstGeom>
          <a:ln w="25400" cap="rnd" cmpd="sng">
            <a:solidFill>
              <a:schemeClr val="bg1">
                <a:lumMod val="65000"/>
              </a:schemeClr>
            </a:solidFill>
            <a:prstDash val="sysDot"/>
          </a:ln>
          <a:effectLst/>
        </p:spPr>
        <p:style>
          <a:lnRef idx="2">
            <a:schemeClr val="accent1"/>
          </a:lnRef>
          <a:fillRef idx="0">
            <a:schemeClr val="accent1"/>
          </a:fillRef>
          <a:effectRef idx="1">
            <a:schemeClr val="accent1"/>
          </a:effectRef>
          <a:fontRef idx="minor">
            <a:schemeClr val="tx1"/>
          </a:fontRef>
        </p:style>
      </p:cxnSp>
      <p:sp>
        <p:nvSpPr>
          <p:cNvPr id="13" name="Oval 12">
            <a:extLst>
              <a:ext uri="{FF2B5EF4-FFF2-40B4-BE49-F238E27FC236}">
                <a16:creationId xmlns:a16="http://schemas.microsoft.com/office/drawing/2014/main" id="{3A53C6AA-0DDA-FAD7-4A68-A4D57E573811}"/>
              </a:ext>
            </a:extLst>
          </p:cNvPr>
          <p:cNvSpPr>
            <a:spLocks noChangeAspect="1"/>
          </p:cNvSpPr>
          <p:nvPr/>
        </p:nvSpPr>
        <p:spPr>
          <a:xfrm>
            <a:off x="385133" y="891857"/>
            <a:ext cx="748577" cy="748577"/>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noAutofit/>
          </a:bodyPr>
          <a:lstStyle/>
          <a:p>
            <a:pPr algn="ctr"/>
            <a:r>
              <a:rPr lang="en-JM" sz="3192">
                <a:solidFill>
                  <a:schemeClr val="bg1"/>
                </a:solidFill>
                <a:ea typeface="Roboto Medium"/>
                <a:cs typeface="Roboto Medium"/>
              </a:rPr>
              <a:t>1</a:t>
            </a:r>
          </a:p>
        </p:txBody>
      </p:sp>
      <p:sp>
        <p:nvSpPr>
          <p:cNvPr id="14" name="Oval 13">
            <a:extLst>
              <a:ext uri="{FF2B5EF4-FFF2-40B4-BE49-F238E27FC236}">
                <a16:creationId xmlns:a16="http://schemas.microsoft.com/office/drawing/2014/main" id="{D4025C64-0A24-65F3-DB42-C15BBCBE68A5}"/>
              </a:ext>
            </a:extLst>
          </p:cNvPr>
          <p:cNvSpPr>
            <a:spLocks noChangeAspect="1"/>
          </p:cNvSpPr>
          <p:nvPr/>
        </p:nvSpPr>
        <p:spPr>
          <a:xfrm>
            <a:off x="3569662" y="2075708"/>
            <a:ext cx="748577" cy="748577"/>
          </a:xfrm>
          <a:prstGeom prst="ellipse">
            <a:avLst/>
          </a:prstGeom>
          <a:solidFill>
            <a:schemeClr val="accent1">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noAutofit/>
          </a:bodyPr>
          <a:lstStyle/>
          <a:p>
            <a:pPr algn="ctr"/>
            <a:r>
              <a:rPr lang="en-JM" sz="3192">
                <a:solidFill>
                  <a:schemeClr val="bg1"/>
                </a:solidFill>
                <a:ea typeface="Roboto Medium"/>
                <a:cs typeface="Roboto Medium"/>
              </a:rPr>
              <a:t>2</a:t>
            </a:r>
          </a:p>
        </p:txBody>
      </p:sp>
      <p:sp>
        <p:nvSpPr>
          <p:cNvPr id="15" name="Oval 14">
            <a:extLst>
              <a:ext uri="{FF2B5EF4-FFF2-40B4-BE49-F238E27FC236}">
                <a16:creationId xmlns:a16="http://schemas.microsoft.com/office/drawing/2014/main" id="{5D79DA61-2E5E-F11F-10F9-59EF969B1520}"/>
              </a:ext>
            </a:extLst>
          </p:cNvPr>
          <p:cNvSpPr>
            <a:spLocks noChangeAspect="1"/>
          </p:cNvSpPr>
          <p:nvPr/>
        </p:nvSpPr>
        <p:spPr>
          <a:xfrm>
            <a:off x="145774" y="3073430"/>
            <a:ext cx="748577" cy="748577"/>
          </a:xfrm>
          <a:prstGeom prst="ellipse">
            <a:avLst/>
          </a:prstGeom>
          <a:solidFill>
            <a:srgbClr val="5793CA"/>
          </a:solidFill>
          <a:ln>
            <a:noFill/>
          </a:ln>
          <a:effectLst/>
        </p:spPr>
        <p:style>
          <a:lnRef idx="1">
            <a:schemeClr val="accent1"/>
          </a:lnRef>
          <a:fillRef idx="3">
            <a:schemeClr val="accent1"/>
          </a:fillRef>
          <a:effectRef idx="2">
            <a:schemeClr val="accent1"/>
          </a:effectRef>
          <a:fontRef idx="minor">
            <a:schemeClr val="lt1"/>
          </a:fontRef>
        </p:style>
        <p:txBody>
          <a:bodyPr rtlCol="0" anchor="ctr">
            <a:noAutofit/>
          </a:bodyPr>
          <a:lstStyle/>
          <a:p>
            <a:pPr algn="ctr"/>
            <a:r>
              <a:rPr lang="en-JM" sz="3192">
                <a:solidFill>
                  <a:schemeClr val="bg1"/>
                </a:solidFill>
                <a:ea typeface="Roboto Medium"/>
                <a:cs typeface="Roboto Medium"/>
              </a:rPr>
              <a:t>3</a:t>
            </a:r>
          </a:p>
        </p:txBody>
      </p:sp>
      <p:cxnSp>
        <p:nvCxnSpPr>
          <p:cNvPr id="23" name="Straight Connector 22">
            <a:extLst>
              <a:ext uri="{FF2B5EF4-FFF2-40B4-BE49-F238E27FC236}">
                <a16:creationId xmlns:a16="http://schemas.microsoft.com/office/drawing/2014/main" id="{14D39E95-21D9-7FD2-D7CC-5F1737DB5869}"/>
              </a:ext>
            </a:extLst>
          </p:cNvPr>
          <p:cNvCxnSpPr>
            <a:cxnSpLocks/>
          </p:cNvCxnSpPr>
          <p:nvPr/>
        </p:nvCxnSpPr>
        <p:spPr>
          <a:xfrm>
            <a:off x="4602480" y="3757134"/>
            <a:ext cx="5565648" cy="0"/>
          </a:xfrm>
          <a:prstGeom prst="line">
            <a:avLst/>
          </a:prstGeom>
          <a:ln w="25400" cap="rnd" cmpd="sng">
            <a:solidFill>
              <a:schemeClr val="bg1">
                <a:lumMod val="65000"/>
              </a:schemeClr>
            </a:solidFill>
            <a:prstDash val="sysDot"/>
          </a:ln>
          <a:effectLst/>
        </p:spPr>
        <p:style>
          <a:lnRef idx="2">
            <a:schemeClr val="accent1"/>
          </a:lnRef>
          <a:fillRef idx="0">
            <a:schemeClr val="accent1"/>
          </a:fillRef>
          <a:effectRef idx="1">
            <a:schemeClr val="accent1"/>
          </a:effectRef>
          <a:fontRef idx="minor">
            <a:schemeClr val="tx1"/>
          </a:fontRef>
        </p:style>
      </p:cxnSp>
      <p:sp>
        <p:nvSpPr>
          <p:cNvPr id="25" name="Oval 24">
            <a:extLst>
              <a:ext uri="{FF2B5EF4-FFF2-40B4-BE49-F238E27FC236}">
                <a16:creationId xmlns:a16="http://schemas.microsoft.com/office/drawing/2014/main" id="{0C2BA29C-78FE-26B0-3438-660470C529BB}"/>
              </a:ext>
            </a:extLst>
          </p:cNvPr>
          <p:cNvSpPr>
            <a:spLocks noChangeAspect="1"/>
          </p:cNvSpPr>
          <p:nvPr/>
        </p:nvSpPr>
        <p:spPr>
          <a:xfrm>
            <a:off x="463909" y="5070213"/>
            <a:ext cx="748577" cy="748577"/>
          </a:xfrm>
          <a:prstGeom prst="ellips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noAutofit/>
          </a:bodyPr>
          <a:lstStyle/>
          <a:p>
            <a:pPr algn="ctr"/>
            <a:r>
              <a:rPr lang="en-JM" sz="3192">
                <a:solidFill>
                  <a:schemeClr val="bg1"/>
                </a:solidFill>
                <a:ea typeface="Roboto Medium"/>
                <a:cs typeface="Roboto Medium"/>
              </a:rPr>
              <a:t>5</a:t>
            </a:r>
          </a:p>
        </p:txBody>
      </p:sp>
      <p:sp>
        <p:nvSpPr>
          <p:cNvPr id="29" name="Text Placeholder 5">
            <a:extLst>
              <a:ext uri="{FF2B5EF4-FFF2-40B4-BE49-F238E27FC236}">
                <a16:creationId xmlns:a16="http://schemas.microsoft.com/office/drawing/2014/main" id="{40B296A2-D6B8-8199-844D-2F053DACACD2}"/>
              </a:ext>
            </a:extLst>
          </p:cNvPr>
          <p:cNvSpPr txBox="1">
            <a:spLocks/>
          </p:cNvSpPr>
          <p:nvPr/>
        </p:nvSpPr>
        <p:spPr>
          <a:xfrm>
            <a:off x="1223454" y="5021747"/>
            <a:ext cx="3915752" cy="1210920"/>
          </a:xfrm>
          <a:prstGeom prst="rect">
            <a:avLst/>
          </a:prstGeom>
        </p:spPr>
        <p:txBody>
          <a:bodyPr vert="horz" lIns="121479" tIns="60739" rIns="121479" bIns="60739" rtlCol="0">
            <a:noAutofit/>
          </a:bodyPr>
          <a:lstStyle>
            <a:lvl1pPr marL="0" indent="0" algn="l" defTabSz="914400" rtl="0" eaLnBrk="1" latinLnBrk="0" hangingPunct="1">
              <a:spcBef>
                <a:spcPct val="20000"/>
              </a:spcBef>
              <a:buFontTx/>
              <a:buNone/>
              <a:defRPr sz="1000" kern="1200">
                <a:solidFill>
                  <a:schemeClr val="bg1">
                    <a:lumMod val="65000"/>
                  </a:schemeClr>
                </a:solidFill>
                <a:latin typeface="+mn-lt"/>
                <a:ea typeface="+mn-ea"/>
                <a:cs typeface="+mn-cs"/>
              </a:defRPr>
            </a:lvl1pPr>
            <a:lvl2pPr marL="457200" indent="0" algn="l" defTabSz="914400" rtl="0" eaLnBrk="1" latinLnBrk="0" hangingPunct="1">
              <a:spcBef>
                <a:spcPct val="20000"/>
              </a:spcBef>
              <a:buFontTx/>
              <a:buNone/>
              <a:defRPr sz="1000" kern="1200">
                <a:solidFill>
                  <a:schemeClr val="bg1">
                    <a:lumMod val="65000"/>
                  </a:schemeClr>
                </a:solidFill>
                <a:latin typeface="+mn-lt"/>
                <a:ea typeface="+mn-ea"/>
                <a:cs typeface="+mn-cs"/>
              </a:defRPr>
            </a:lvl2pPr>
            <a:lvl3pPr marL="914400" indent="0" algn="l" defTabSz="914400" rtl="0" eaLnBrk="1" latinLnBrk="0" hangingPunct="1">
              <a:spcBef>
                <a:spcPct val="20000"/>
              </a:spcBef>
              <a:buFontTx/>
              <a:buNone/>
              <a:defRPr sz="1000" kern="1200">
                <a:solidFill>
                  <a:schemeClr val="bg1">
                    <a:lumMod val="65000"/>
                  </a:schemeClr>
                </a:solidFill>
                <a:latin typeface="+mn-lt"/>
                <a:ea typeface="+mn-ea"/>
                <a:cs typeface="+mn-cs"/>
              </a:defRPr>
            </a:lvl3pPr>
            <a:lvl4pPr marL="1371600" indent="0" algn="l" defTabSz="914400" rtl="0" eaLnBrk="1" latinLnBrk="0" hangingPunct="1">
              <a:spcBef>
                <a:spcPct val="20000"/>
              </a:spcBef>
              <a:buFontTx/>
              <a:buNone/>
              <a:defRPr sz="1000" kern="1200">
                <a:solidFill>
                  <a:schemeClr val="bg1">
                    <a:lumMod val="65000"/>
                  </a:schemeClr>
                </a:solidFill>
                <a:latin typeface="+mn-lt"/>
                <a:ea typeface="+mn-ea"/>
                <a:cs typeface="+mn-cs"/>
              </a:defRPr>
            </a:lvl4pPr>
            <a:lvl5pPr marL="1828800" indent="0" algn="l" defTabSz="914400" rtl="0" eaLnBrk="1" latinLnBrk="0" hangingPunct="1">
              <a:spcBef>
                <a:spcPct val="20000"/>
              </a:spcBef>
              <a:buFontTx/>
              <a:buNone/>
              <a:defRPr sz="100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Calibri"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Calibri"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Calibri"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Calibri" pitchFamily="34" charset="0"/>
              <a:buChar char="•"/>
              <a:defRPr sz="2000" kern="1200">
                <a:solidFill>
                  <a:schemeClr val="tx1"/>
                </a:solidFill>
                <a:latin typeface="+mn-lt"/>
                <a:ea typeface="+mn-ea"/>
                <a:cs typeface="+mn-cs"/>
              </a:defRPr>
            </a:lvl9pPr>
          </a:lstStyle>
          <a:p>
            <a:pPr marL="0" lvl="2">
              <a:spcBef>
                <a:spcPts val="0"/>
              </a:spcBef>
              <a:defRPr/>
            </a:pPr>
            <a:r>
              <a:rPr lang="en-JM" sz="1600" b="1">
                <a:solidFill>
                  <a:schemeClr val="tx2"/>
                </a:solidFill>
                <a:ea typeface="Calibri"/>
                <a:cs typeface="Calibri"/>
              </a:rPr>
              <a:t>Family Engagement</a:t>
            </a:r>
          </a:p>
          <a:p>
            <a:pPr marL="285750" lvl="2" indent="-285750">
              <a:spcBef>
                <a:spcPts val="0"/>
              </a:spcBef>
              <a:buFont typeface="Arial" panose="020B0604020202020204" pitchFamily="34" charset="0"/>
              <a:buChar char="•"/>
              <a:defRPr/>
            </a:pPr>
            <a:r>
              <a:rPr lang="en-JM" sz="1600">
                <a:solidFill>
                  <a:schemeClr val="tx2"/>
                </a:solidFill>
                <a:ea typeface="Calibri"/>
                <a:cs typeface="Calibri"/>
              </a:rPr>
              <a:t>What will you need to do to help engage them more in their daughter’s care and care team conversations?</a:t>
            </a:r>
          </a:p>
          <a:p>
            <a:pPr>
              <a:spcBef>
                <a:spcPts val="0"/>
              </a:spcBef>
              <a:defRPr/>
            </a:pPr>
            <a:endParaRPr lang="en-JM" sz="2095">
              <a:solidFill>
                <a:schemeClr val="tx2"/>
              </a:solidFill>
              <a:ea typeface="Calibri"/>
              <a:cs typeface="Calibri"/>
            </a:endParaRPr>
          </a:p>
        </p:txBody>
      </p:sp>
      <p:cxnSp>
        <p:nvCxnSpPr>
          <p:cNvPr id="30" name="Straight Connector 29">
            <a:extLst>
              <a:ext uri="{FF2B5EF4-FFF2-40B4-BE49-F238E27FC236}">
                <a16:creationId xmlns:a16="http://schemas.microsoft.com/office/drawing/2014/main" id="{0F60BDED-36FC-316E-4AE3-20D8F36F01F2}"/>
              </a:ext>
            </a:extLst>
          </p:cNvPr>
          <p:cNvCxnSpPr>
            <a:cxnSpLocks/>
          </p:cNvCxnSpPr>
          <p:nvPr/>
        </p:nvCxnSpPr>
        <p:spPr>
          <a:xfrm>
            <a:off x="3943950" y="5976263"/>
            <a:ext cx="6346645" cy="0"/>
          </a:xfrm>
          <a:prstGeom prst="line">
            <a:avLst/>
          </a:prstGeom>
          <a:ln w="25400" cap="rnd" cmpd="sng">
            <a:solidFill>
              <a:schemeClr val="bg1">
                <a:lumMod val="65000"/>
              </a:schemeClr>
            </a:solidFill>
            <a:prstDash val="sysDot"/>
          </a:ln>
          <a:effectLst/>
        </p:spPr>
        <p:style>
          <a:lnRef idx="2">
            <a:schemeClr val="accent1"/>
          </a:lnRef>
          <a:fillRef idx="0">
            <a:schemeClr val="accent1"/>
          </a:fillRef>
          <a:effectRef idx="1">
            <a:schemeClr val="accent1"/>
          </a:effectRef>
          <a:fontRef idx="minor">
            <a:schemeClr val="tx1"/>
          </a:fontRef>
        </p:style>
      </p:cxnSp>
      <p:sp>
        <p:nvSpPr>
          <p:cNvPr id="33" name="Text Placeholder 5">
            <a:extLst>
              <a:ext uri="{FF2B5EF4-FFF2-40B4-BE49-F238E27FC236}">
                <a16:creationId xmlns:a16="http://schemas.microsoft.com/office/drawing/2014/main" id="{3127FEA3-A57C-2990-F7A2-A6CCFFD9FC4C}"/>
              </a:ext>
            </a:extLst>
          </p:cNvPr>
          <p:cNvSpPr txBox="1">
            <a:spLocks/>
          </p:cNvSpPr>
          <p:nvPr/>
        </p:nvSpPr>
        <p:spPr>
          <a:xfrm>
            <a:off x="6540301" y="67896"/>
            <a:ext cx="4103315" cy="1167083"/>
          </a:xfrm>
          <a:prstGeom prst="rect">
            <a:avLst/>
          </a:prstGeom>
          <a:solidFill>
            <a:schemeClr val="bg1"/>
          </a:solidFill>
        </p:spPr>
        <p:txBody>
          <a:bodyPr vert="horz" lIns="121479" tIns="60739" rIns="121479" bIns="60739" rtlCol="0">
            <a:noAutofit/>
          </a:bodyPr>
          <a:lstStyle>
            <a:lvl1pPr marL="0" indent="0" algn="l" defTabSz="914400" rtl="0" eaLnBrk="1" latinLnBrk="0" hangingPunct="1">
              <a:spcBef>
                <a:spcPct val="20000"/>
              </a:spcBef>
              <a:buFontTx/>
              <a:buNone/>
              <a:defRPr sz="1000" kern="1200">
                <a:solidFill>
                  <a:schemeClr val="bg1">
                    <a:lumMod val="65000"/>
                  </a:schemeClr>
                </a:solidFill>
                <a:latin typeface="+mn-lt"/>
                <a:ea typeface="+mn-ea"/>
                <a:cs typeface="+mn-cs"/>
              </a:defRPr>
            </a:lvl1pPr>
            <a:lvl2pPr marL="457200" indent="0" algn="l" defTabSz="914400" rtl="0" eaLnBrk="1" latinLnBrk="0" hangingPunct="1">
              <a:spcBef>
                <a:spcPct val="20000"/>
              </a:spcBef>
              <a:buFontTx/>
              <a:buNone/>
              <a:defRPr sz="1000" kern="1200">
                <a:solidFill>
                  <a:schemeClr val="bg1">
                    <a:lumMod val="65000"/>
                  </a:schemeClr>
                </a:solidFill>
                <a:latin typeface="+mn-lt"/>
                <a:ea typeface="+mn-ea"/>
                <a:cs typeface="+mn-cs"/>
              </a:defRPr>
            </a:lvl2pPr>
            <a:lvl3pPr marL="914400" indent="0" algn="l" defTabSz="914400" rtl="0" eaLnBrk="1" latinLnBrk="0" hangingPunct="1">
              <a:spcBef>
                <a:spcPct val="20000"/>
              </a:spcBef>
              <a:buFontTx/>
              <a:buNone/>
              <a:defRPr sz="1000" kern="1200">
                <a:solidFill>
                  <a:schemeClr val="bg1">
                    <a:lumMod val="65000"/>
                  </a:schemeClr>
                </a:solidFill>
                <a:latin typeface="+mn-lt"/>
                <a:ea typeface="+mn-ea"/>
                <a:cs typeface="+mn-cs"/>
              </a:defRPr>
            </a:lvl3pPr>
            <a:lvl4pPr marL="1371600" indent="0" algn="l" defTabSz="914400" rtl="0" eaLnBrk="1" latinLnBrk="0" hangingPunct="1">
              <a:spcBef>
                <a:spcPct val="20000"/>
              </a:spcBef>
              <a:buFontTx/>
              <a:buNone/>
              <a:defRPr sz="1000" kern="1200">
                <a:solidFill>
                  <a:schemeClr val="bg1">
                    <a:lumMod val="65000"/>
                  </a:schemeClr>
                </a:solidFill>
                <a:latin typeface="+mn-lt"/>
                <a:ea typeface="+mn-ea"/>
                <a:cs typeface="+mn-cs"/>
              </a:defRPr>
            </a:lvl4pPr>
            <a:lvl5pPr marL="1828800" indent="0" algn="l" defTabSz="914400" rtl="0" eaLnBrk="1" latinLnBrk="0" hangingPunct="1">
              <a:spcBef>
                <a:spcPct val="20000"/>
              </a:spcBef>
              <a:buFontTx/>
              <a:buNone/>
              <a:defRPr sz="100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Calibri"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Calibri"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Calibri"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Calibri" pitchFamily="34" charset="0"/>
              <a:buChar char="•"/>
              <a:defRPr sz="2000" kern="1200">
                <a:solidFill>
                  <a:schemeClr val="tx1"/>
                </a:solidFill>
                <a:latin typeface="+mn-lt"/>
                <a:ea typeface="+mn-ea"/>
                <a:cs typeface="+mn-cs"/>
              </a:defRPr>
            </a:lvl9pPr>
          </a:lstStyle>
          <a:p>
            <a:pPr>
              <a:spcBef>
                <a:spcPts val="0"/>
              </a:spcBef>
              <a:defRPr/>
            </a:pPr>
            <a:r>
              <a:rPr lang="en-US" sz="1800" b="1">
                <a:solidFill>
                  <a:srgbClr val="5BC28B"/>
                </a:solidFill>
                <a:ea typeface="Calibri"/>
                <a:cs typeface="Calibri"/>
              </a:rPr>
              <a:t>YOU</a:t>
            </a:r>
            <a:r>
              <a:rPr lang="en-US" sz="1600" b="1">
                <a:solidFill>
                  <a:schemeClr val="tx2"/>
                </a:solidFill>
                <a:ea typeface="Calibri"/>
                <a:cs typeface="Calibri"/>
              </a:rPr>
              <a:t> are the Care Coordinator in this scenario. What happens next? Think through these questions and write down any ideas that stick out to you. </a:t>
            </a:r>
            <a:endParaRPr lang="en-US" sz="1600">
              <a:solidFill>
                <a:schemeClr val="tx2"/>
              </a:solidFill>
              <a:ea typeface="Calibri"/>
              <a:cs typeface="Calibri"/>
            </a:endParaRPr>
          </a:p>
          <a:p>
            <a:pPr>
              <a:spcBef>
                <a:spcPts val="0"/>
              </a:spcBef>
              <a:defRPr/>
            </a:pPr>
            <a:r>
              <a:rPr lang="en-US" sz="2095">
                <a:solidFill>
                  <a:schemeClr val="tx2"/>
                </a:solidFill>
                <a:ea typeface="Calibri"/>
                <a:cs typeface="Calibri"/>
              </a:rPr>
              <a:t> </a:t>
            </a:r>
            <a:endParaRPr lang="en-JM" sz="2095">
              <a:solidFill>
                <a:schemeClr val="tx2"/>
              </a:solidFill>
              <a:ea typeface="Calibri"/>
              <a:cs typeface="Calibri"/>
            </a:endParaRPr>
          </a:p>
          <a:p>
            <a:pPr>
              <a:spcBef>
                <a:spcPts val="0"/>
              </a:spcBef>
              <a:defRPr/>
            </a:pPr>
            <a:endParaRPr lang="en-JM" sz="2095">
              <a:solidFill>
                <a:schemeClr val="tx2"/>
              </a:solidFill>
              <a:ea typeface="Calibri"/>
              <a:cs typeface="Calibri"/>
            </a:endParaRPr>
          </a:p>
        </p:txBody>
      </p:sp>
      <p:pic>
        <p:nvPicPr>
          <p:cNvPr id="16" name="Picture 15" descr="A cartoon of a person&#10;&#10;Description automatically generated">
            <a:extLst>
              <a:ext uri="{FF2B5EF4-FFF2-40B4-BE49-F238E27FC236}">
                <a16:creationId xmlns:a16="http://schemas.microsoft.com/office/drawing/2014/main" id="{D71ABCBF-78DF-5181-B264-F9BAB912607F}"/>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9686656" y="-14673"/>
            <a:ext cx="3470300" cy="6620742"/>
          </a:xfrm>
          <a:prstGeom prst="rect">
            <a:avLst/>
          </a:prstGeom>
        </p:spPr>
      </p:pic>
      <p:sp>
        <p:nvSpPr>
          <p:cNvPr id="2" name="Slide Number Placeholder 1">
            <a:extLst>
              <a:ext uri="{FF2B5EF4-FFF2-40B4-BE49-F238E27FC236}">
                <a16:creationId xmlns:a16="http://schemas.microsoft.com/office/drawing/2014/main" id="{F62D487A-9896-7F10-D5AC-776096153780}"/>
              </a:ext>
            </a:extLst>
          </p:cNvPr>
          <p:cNvSpPr>
            <a:spLocks noGrp="1"/>
          </p:cNvSpPr>
          <p:nvPr>
            <p:ph type="sldNum" sz="quarter" idx="12"/>
          </p:nvPr>
        </p:nvSpPr>
        <p:spPr/>
        <p:txBody>
          <a:bodyPr/>
          <a:lstStyle/>
          <a:p>
            <a:fld id="{DBB69489-DF73-4A76-950F-93D686310CE9}" type="slidenum">
              <a:rPr lang="en-US" smtClean="0"/>
              <a:t>49</a:t>
            </a:fld>
            <a:endParaRPr lang="en-US"/>
          </a:p>
        </p:txBody>
      </p:sp>
    </p:spTree>
    <p:extLst>
      <p:ext uri="{BB962C8B-B14F-4D97-AF65-F5344CB8AC3E}">
        <p14:creationId xmlns:p14="http://schemas.microsoft.com/office/powerpoint/2010/main" val="20360097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1815C77-D6D5-A7FC-A963-DDC501B63ED6}"/>
              </a:ext>
            </a:extLst>
          </p:cNvPr>
          <p:cNvSpPr>
            <a:spLocks noGrp="1"/>
          </p:cNvSpPr>
          <p:nvPr>
            <p:ph type="title"/>
          </p:nvPr>
        </p:nvSpPr>
        <p:spPr/>
        <p:txBody>
          <a:bodyPr/>
          <a:lstStyle/>
          <a:p>
            <a:r>
              <a:rPr lang="en-US"/>
              <a:t>OBJECTIVES</a:t>
            </a:r>
          </a:p>
        </p:txBody>
      </p:sp>
      <p:graphicFrame>
        <p:nvGraphicFramePr>
          <p:cNvPr id="9" name="Diagram 8">
            <a:extLst>
              <a:ext uri="{FF2B5EF4-FFF2-40B4-BE49-F238E27FC236}">
                <a16:creationId xmlns:a16="http://schemas.microsoft.com/office/drawing/2014/main" id="{B5FE7630-6CBA-FE55-782B-2A35B3A39BFC}"/>
              </a:ext>
            </a:extLst>
          </p:cNvPr>
          <p:cNvGraphicFramePr/>
          <p:nvPr>
            <p:extLst>
              <p:ext uri="{D42A27DB-BD31-4B8C-83A1-F6EECF244321}">
                <p14:modId xmlns:p14="http://schemas.microsoft.com/office/powerpoint/2010/main" val="946531138"/>
              </p:ext>
            </p:extLst>
          </p:nvPr>
        </p:nvGraphicFramePr>
        <p:xfrm>
          <a:off x="434555" y="983295"/>
          <a:ext cx="11322887"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1" name="Graphic 10" descr="Magnifying glass with solid fill">
            <a:extLst>
              <a:ext uri="{FF2B5EF4-FFF2-40B4-BE49-F238E27FC236}">
                <a16:creationId xmlns:a16="http://schemas.microsoft.com/office/drawing/2014/main" id="{D1889258-294B-A493-2A6C-595ED0EDA0EC}"/>
              </a:ext>
            </a:extLst>
          </p:cNvPr>
          <p:cNvPicPr>
            <a:picLocks noChangeAspect="1"/>
          </p:cNvPicPr>
          <p:nvPr/>
        </p:nvPicPr>
        <p:blipFill>
          <a:blip r:embed="rId8">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0" y="1707124"/>
            <a:ext cx="1365703" cy="1365703"/>
          </a:xfrm>
          <a:prstGeom prst="rect">
            <a:avLst/>
          </a:prstGeom>
        </p:spPr>
      </p:pic>
      <p:pic>
        <p:nvPicPr>
          <p:cNvPr id="13" name="Graphic 12" descr="Lightbulb and gear outline">
            <a:extLst>
              <a:ext uri="{FF2B5EF4-FFF2-40B4-BE49-F238E27FC236}">
                <a16:creationId xmlns:a16="http://schemas.microsoft.com/office/drawing/2014/main" id="{B372C319-5E57-739D-995C-863E67F87B28}"/>
              </a:ext>
            </a:extLst>
          </p:cNvPr>
          <p:cNvPicPr>
            <a:picLocks noChangeAspect="1"/>
          </p:cNvPicPr>
          <p:nvPr/>
        </p:nvPicPr>
        <p:blipFill>
          <a:blip r:embed="rId10">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3071740" y="4328342"/>
            <a:ext cx="1495309" cy="1495309"/>
          </a:xfrm>
          <a:prstGeom prst="rect">
            <a:avLst/>
          </a:prstGeom>
        </p:spPr>
      </p:pic>
      <p:pic>
        <p:nvPicPr>
          <p:cNvPr id="15" name="Graphic 14" descr="Checklist with solid fill">
            <a:extLst>
              <a:ext uri="{FF2B5EF4-FFF2-40B4-BE49-F238E27FC236}">
                <a16:creationId xmlns:a16="http://schemas.microsoft.com/office/drawing/2014/main" id="{C734C4F5-D605-BF7E-4EF0-0813143E8673}"/>
              </a:ext>
            </a:extLst>
          </p:cNvPr>
          <p:cNvPicPr>
            <a:picLocks noChangeAspect="1"/>
          </p:cNvPicPr>
          <p:nvPr/>
        </p:nvPicPr>
        <p:blipFill>
          <a:blip r:embed="rId12">
            <a:extLst>
              <a:ext uri="{28A0092B-C50C-407E-A947-70E740481C1C}">
                <a14:useLocalDpi xmlns:a14="http://schemas.microsoft.com/office/drawing/2010/main"/>
              </a:ext>
              <a:ext uri="{96DAC541-7B7A-43D3-8B79-37D633B846F1}">
                <asvg:svgBlip xmlns:asvg="http://schemas.microsoft.com/office/drawing/2016/SVG/main" r:embed="rId13"/>
              </a:ext>
            </a:extLst>
          </a:blip>
          <a:stretch>
            <a:fillRect/>
          </a:stretch>
        </p:blipFill>
        <p:spPr>
          <a:xfrm>
            <a:off x="7927415" y="1209921"/>
            <a:ext cx="1208314" cy="1208314"/>
          </a:xfrm>
          <a:prstGeom prst="rect">
            <a:avLst/>
          </a:prstGeom>
        </p:spPr>
      </p:pic>
      <p:pic>
        <p:nvPicPr>
          <p:cNvPr id="6" name="Graphic 5" descr="Care outline">
            <a:extLst>
              <a:ext uri="{FF2B5EF4-FFF2-40B4-BE49-F238E27FC236}">
                <a16:creationId xmlns:a16="http://schemas.microsoft.com/office/drawing/2014/main" id="{C570D422-502F-E443-B486-186A0695E022}"/>
              </a:ext>
            </a:extLst>
          </p:cNvPr>
          <p:cNvPicPr>
            <a:picLocks noChangeAspect="1"/>
          </p:cNvPicPr>
          <p:nvPr/>
        </p:nvPicPr>
        <p:blipFill>
          <a:blip r:embed="rId14">
            <a:extLst>
              <a:ext uri="{28A0092B-C50C-407E-A947-70E740481C1C}">
                <a14:useLocalDpi xmlns:a14="http://schemas.microsoft.com/office/drawing/2010/main"/>
              </a:ext>
              <a:ext uri="{96DAC541-7B7A-43D3-8B79-37D633B846F1}">
                <asvg:svgBlip xmlns:asvg="http://schemas.microsoft.com/office/drawing/2016/SVG/main" r:embed="rId15"/>
              </a:ext>
            </a:extLst>
          </a:blip>
          <a:srcRect/>
          <a:stretch/>
        </p:blipFill>
        <p:spPr>
          <a:xfrm>
            <a:off x="8664675" y="4712214"/>
            <a:ext cx="1317525" cy="1317525"/>
          </a:xfrm>
          <a:prstGeom prst="rect">
            <a:avLst/>
          </a:prstGeom>
        </p:spPr>
      </p:pic>
      <p:sp>
        <p:nvSpPr>
          <p:cNvPr id="2" name="Text Placeholder 4">
            <a:extLst>
              <a:ext uri="{FF2B5EF4-FFF2-40B4-BE49-F238E27FC236}">
                <a16:creationId xmlns:a16="http://schemas.microsoft.com/office/drawing/2014/main" id="{A0CECADF-F184-EA40-51C2-5C31E4A5AE5B}"/>
              </a:ext>
            </a:extLst>
          </p:cNvPr>
          <p:cNvSpPr txBox="1">
            <a:spLocks/>
          </p:cNvSpPr>
          <p:nvPr/>
        </p:nvSpPr>
        <p:spPr>
          <a:xfrm>
            <a:off x="559706" y="939384"/>
            <a:ext cx="10515600" cy="365125"/>
          </a:xfrm>
          <a:prstGeom prst="rect">
            <a:avLst/>
          </a:prstGeom>
        </p:spPr>
        <p:txBody>
          <a:bodyPr vert="horz" lIns="91440" tIns="45720" rIns="91440" bIns="45720" rtlCol="0" anchor="b" anchorCtr="0">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10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000" b="0" i="0" u="none" strike="noStrike" kern="1200" cap="none" spc="0" normalizeH="0" baseline="0" noProof="0">
                <a:ln>
                  <a:noFill/>
                </a:ln>
                <a:solidFill>
                  <a:srgbClr val="000000"/>
                </a:solidFill>
                <a:effectLst/>
                <a:uLnTx/>
                <a:uFillTx/>
                <a:latin typeface="Calibri Light" panose="020F0302020204030204"/>
                <a:ea typeface="+mn-ea"/>
                <a:cs typeface="+mn-cs"/>
              </a:rPr>
              <a:t>At the end of this training, you will be able to:</a:t>
            </a:r>
          </a:p>
        </p:txBody>
      </p:sp>
      <p:sp>
        <p:nvSpPr>
          <p:cNvPr id="3" name="Slide Number Placeholder 2">
            <a:extLst>
              <a:ext uri="{FF2B5EF4-FFF2-40B4-BE49-F238E27FC236}">
                <a16:creationId xmlns:a16="http://schemas.microsoft.com/office/drawing/2014/main" id="{53B1821A-2ED4-C20A-CA8F-E1F86B9E9CD4}"/>
              </a:ext>
            </a:extLst>
          </p:cNvPr>
          <p:cNvSpPr>
            <a:spLocks noGrp="1"/>
          </p:cNvSpPr>
          <p:nvPr>
            <p:ph type="sldNum" sz="quarter" idx="12"/>
          </p:nvPr>
        </p:nvSpPr>
        <p:spPr/>
        <p:txBody>
          <a:bodyPr/>
          <a:lstStyle/>
          <a:p>
            <a:fld id="{DBB69489-DF73-4A76-950F-93D686310CE9}" type="slidenum">
              <a:rPr lang="en-US" smtClean="0"/>
              <a:t>5</a:t>
            </a:fld>
            <a:endParaRPr lang="en-US"/>
          </a:p>
        </p:txBody>
      </p:sp>
    </p:spTree>
    <p:extLst>
      <p:ext uri="{BB962C8B-B14F-4D97-AF65-F5344CB8AC3E}">
        <p14:creationId xmlns:p14="http://schemas.microsoft.com/office/powerpoint/2010/main" val="198340750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 name="Picture 45" descr="A cartoon of a person&#10;&#10;Description automatically generated">
            <a:extLst>
              <a:ext uri="{FF2B5EF4-FFF2-40B4-BE49-F238E27FC236}">
                <a16:creationId xmlns:a16="http://schemas.microsoft.com/office/drawing/2014/main" id="{E7631113-22D5-B8C8-E71A-210156252F01}"/>
              </a:ext>
            </a:extLst>
          </p:cNvPr>
          <p:cNvPicPr>
            <a:picLocks noChangeAspect="1"/>
          </p:cNvPicPr>
          <p:nvPr/>
        </p:nvPicPr>
        <p:blipFill rotWithShape="1">
          <a:blip r:embed="rId3" cstate="email">
            <a:extLst>
              <a:ext uri="{BEBA8EAE-BF5A-486C-A8C5-ECC9F3942E4B}">
                <a14:imgProps xmlns:a14="http://schemas.microsoft.com/office/drawing/2010/main">
                  <a14:imgLayer r:embed="rId4">
                    <a14:imgEffect>
                      <a14:saturation sat="66000"/>
                    </a14:imgEffect>
                  </a14:imgLayer>
                </a14:imgProps>
              </a:ext>
              <a:ext uri="{28A0092B-C50C-407E-A947-70E740481C1C}">
                <a14:useLocalDpi xmlns:a14="http://schemas.microsoft.com/office/drawing/2010/main"/>
              </a:ext>
            </a:extLst>
          </a:blip>
          <a:srcRect l="48482"/>
          <a:stretch/>
        </p:blipFill>
        <p:spPr>
          <a:xfrm>
            <a:off x="4764806" y="2084"/>
            <a:ext cx="3470300" cy="6622648"/>
          </a:xfrm>
          <a:prstGeom prst="rect">
            <a:avLst/>
          </a:prstGeom>
        </p:spPr>
      </p:pic>
      <p:sp>
        <p:nvSpPr>
          <p:cNvPr id="4" name="Title 3">
            <a:extLst>
              <a:ext uri="{FF2B5EF4-FFF2-40B4-BE49-F238E27FC236}">
                <a16:creationId xmlns:a16="http://schemas.microsoft.com/office/drawing/2014/main" id="{F5AE7B06-A3AE-E43F-F90E-68771E615FEB}"/>
              </a:ext>
            </a:extLst>
          </p:cNvPr>
          <p:cNvSpPr>
            <a:spLocks noGrp="1"/>
          </p:cNvSpPr>
          <p:nvPr>
            <p:ph type="title"/>
          </p:nvPr>
        </p:nvSpPr>
        <p:spPr/>
        <p:txBody>
          <a:bodyPr/>
          <a:lstStyle/>
          <a:p>
            <a:r>
              <a:rPr lang="en-US"/>
              <a:t>Case Study: The Suarez Family</a:t>
            </a:r>
          </a:p>
        </p:txBody>
      </p:sp>
      <p:sp>
        <p:nvSpPr>
          <p:cNvPr id="26" name="Text Placeholder 5">
            <a:extLst>
              <a:ext uri="{FF2B5EF4-FFF2-40B4-BE49-F238E27FC236}">
                <a16:creationId xmlns:a16="http://schemas.microsoft.com/office/drawing/2014/main" id="{D51ACEBF-43B0-2690-7F67-639A0147947C}"/>
              </a:ext>
            </a:extLst>
          </p:cNvPr>
          <p:cNvSpPr txBox="1">
            <a:spLocks/>
          </p:cNvSpPr>
          <p:nvPr/>
        </p:nvSpPr>
        <p:spPr>
          <a:xfrm>
            <a:off x="8965271" y="2075754"/>
            <a:ext cx="2651760" cy="1048413"/>
          </a:xfrm>
          <a:prstGeom prst="rect">
            <a:avLst/>
          </a:prstGeom>
        </p:spPr>
        <p:txBody>
          <a:bodyPr vert="horz" lIns="91440" tIns="91440" rIns="91440" bIns="91440" rtlCol="0" anchor="ctr" anchorCtr="0">
            <a:noAutofit/>
          </a:bodyPr>
          <a:lstStyle>
            <a:defPPr>
              <a:defRPr lang="en-US"/>
            </a:defPPr>
            <a:lvl1pPr indent="0" defTabSz="914400">
              <a:spcBef>
                <a:spcPts val="0"/>
              </a:spcBef>
              <a:buFontTx/>
              <a:buNone/>
              <a:defRPr sz="1200">
                <a:solidFill>
                  <a:schemeClr val="tx2"/>
                </a:solidFill>
                <a:ea typeface="Calibri"/>
                <a:cs typeface="Calibri"/>
              </a:defRPr>
            </a:lvl1pPr>
            <a:lvl2pPr indent="0" defTabSz="914400">
              <a:spcBef>
                <a:spcPct val="20000"/>
              </a:spcBef>
              <a:buFontTx/>
              <a:buNone/>
              <a:defRPr sz="1000">
                <a:solidFill>
                  <a:schemeClr val="bg1">
                    <a:lumMod val="65000"/>
                  </a:schemeClr>
                </a:solidFill>
              </a:defRPr>
            </a:lvl2pPr>
            <a:lvl3pPr indent="0" defTabSz="914400">
              <a:spcBef>
                <a:spcPct val="20000"/>
              </a:spcBef>
              <a:buFontTx/>
              <a:buNone/>
              <a:defRPr sz="1000">
                <a:solidFill>
                  <a:schemeClr val="bg1">
                    <a:lumMod val="65000"/>
                  </a:schemeClr>
                </a:solidFill>
              </a:defRPr>
            </a:lvl3pPr>
            <a:lvl4pPr indent="0" defTabSz="914400">
              <a:spcBef>
                <a:spcPct val="20000"/>
              </a:spcBef>
              <a:buFontTx/>
              <a:buNone/>
              <a:defRPr sz="1000">
                <a:solidFill>
                  <a:schemeClr val="bg1">
                    <a:lumMod val="65000"/>
                  </a:schemeClr>
                </a:solidFill>
              </a:defRPr>
            </a:lvl4pPr>
            <a:lvl5pPr indent="0" defTabSz="914400">
              <a:spcBef>
                <a:spcPct val="20000"/>
              </a:spcBef>
              <a:buFontTx/>
              <a:buNone/>
              <a:defRPr sz="1000">
                <a:solidFill>
                  <a:schemeClr val="bg1">
                    <a:lumMod val="65000"/>
                  </a:schemeClr>
                </a:solidFill>
              </a:defRPr>
            </a:lvl5pPr>
            <a:lvl6pPr marL="2514600" indent="-228600" defTabSz="914400">
              <a:spcBef>
                <a:spcPct val="20000"/>
              </a:spcBef>
              <a:buFont typeface="Calibri" pitchFamily="34" charset="0"/>
              <a:buChar char="•"/>
              <a:defRPr sz="2000"/>
            </a:lvl6pPr>
            <a:lvl7pPr marL="2971800" indent="-228600" defTabSz="914400">
              <a:spcBef>
                <a:spcPct val="20000"/>
              </a:spcBef>
              <a:buFont typeface="Calibri" pitchFamily="34" charset="0"/>
              <a:buChar char="•"/>
              <a:defRPr sz="2000"/>
            </a:lvl7pPr>
            <a:lvl8pPr marL="3429000" indent="-228600" defTabSz="914400">
              <a:spcBef>
                <a:spcPct val="20000"/>
              </a:spcBef>
              <a:buFont typeface="Calibri" pitchFamily="34" charset="0"/>
              <a:buChar char="•"/>
              <a:defRPr sz="2000"/>
            </a:lvl8pPr>
            <a:lvl9pPr marL="3886200" indent="-228600" defTabSz="914400">
              <a:spcBef>
                <a:spcPct val="20000"/>
              </a:spcBef>
              <a:buFont typeface="Calibri" pitchFamily="34" charset="0"/>
              <a:buChar char="•"/>
              <a:defRPr sz="2000"/>
            </a:lvl9pPr>
          </a:lstStyle>
          <a:p>
            <a:r>
              <a:rPr lang="en-US" sz="2094">
                <a:solidFill>
                  <a:srgbClr val="193560"/>
                </a:solidFill>
                <a:latin typeface="Calibri Light"/>
              </a:rPr>
              <a:t>I will express cultural competency through…</a:t>
            </a:r>
          </a:p>
        </p:txBody>
      </p:sp>
      <p:sp>
        <p:nvSpPr>
          <p:cNvPr id="27" name="Text Placeholder 5">
            <a:extLst>
              <a:ext uri="{FF2B5EF4-FFF2-40B4-BE49-F238E27FC236}">
                <a16:creationId xmlns:a16="http://schemas.microsoft.com/office/drawing/2014/main" id="{ADF2BBE8-F92F-4C64-8C9C-3164B2810E54}"/>
              </a:ext>
            </a:extLst>
          </p:cNvPr>
          <p:cNvSpPr txBox="1">
            <a:spLocks/>
          </p:cNvSpPr>
          <p:nvPr/>
        </p:nvSpPr>
        <p:spPr>
          <a:xfrm>
            <a:off x="8965271" y="3345034"/>
            <a:ext cx="2651760" cy="1048413"/>
          </a:xfrm>
          <a:prstGeom prst="rect">
            <a:avLst/>
          </a:prstGeom>
        </p:spPr>
        <p:txBody>
          <a:bodyPr vert="horz" lIns="91440" tIns="91440" rIns="91440" bIns="91440" rtlCol="0" anchor="ctr" anchorCtr="0">
            <a:noAutofit/>
          </a:bodyPr>
          <a:lstStyle>
            <a:defPPr>
              <a:defRPr lang="en-US"/>
            </a:defPPr>
            <a:lvl1pPr indent="0" defTabSz="914400">
              <a:spcBef>
                <a:spcPts val="0"/>
              </a:spcBef>
              <a:buFontTx/>
              <a:buNone/>
              <a:defRPr sz="1200">
                <a:solidFill>
                  <a:schemeClr val="tx2"/>
                </a:solidFill>
                <a:ea typeface="Calibri"/>
                <a:cs typeface="Calibri"/>
              </a:defRPr>
            </a:lvl1pPr>
            <a:lvl2pPr indent="0" defTabSz="914400">
              <a:spcBef>
                <a:spcPct val="20000"/>
              </a:spcBef>
              <a:buFontTx/>
              <a:buNone/>
              <a:defRPr sz="1000">
                <a:solidFill>
                  <a:schemeClr val="bg1">
                    <a:lumMod val="65000"/>
                  </a:schemeClr>
                </a:solidFill>
              </a:defRPr>
            </a:lvl2pPr>
            <a:lvl3pPr indent="0" defTabSz="914400">
              <a:spcBef>
                <a:spcPct val="20000"/>
              </a:spcBef>
              <a:buFontTx/>
              <a:buNone/>
              <a:defRPr sz="1000">
                <a:solidFill>
                  <a:schemeClr val="bg1">
                    <a:lumMod val="65000"/>
                  </a:schemeClr>
                </a:solidFill>
              </a:defRPr>
            </a:lvl3pPr>
            <a:lvl4pPr indent="0" defTabSz="914400">
              <a:spcBef>
                <a:spcPct val="20000"/>
              </a:spcBef>
              <a:buFontTx/>
              <a:buNone/>
              <a:defRPr sz="1000">
                <a:solidFill>
                  <a:schemeClr val="bg1">
                    <a:lumMod val="65000"/>
                  </a:schemeClr>
                </a:solidFill>
              </a:defRPr>
            </a:lvl4pPr>
            <a:lvl5pPr indent="0" defTabSz="914400">
              <a:spcBef>
                <a:spcPct val="20000"/>
              </a:spcBef>
              <a:buFontTx/>
              <a:buNone/>
              <a:defRPr sz="1000">
                <a:solidFill>
                  <a:schemeClr val="bg1">
                    <a:lumMod val="65000"/>
                  </a:schemeClr>
                </a:solidFill>
              </a:defRPr>
            </a:lvl5pPr>
            <a:lvl6pPr marL="2514600" indent="-228600" defTabSz="914400">
              <a:spcBef>
                <a:spcPct val="20000"/>
              </a:spcBef>
              <a:buFont typeface="Calibri" pitchFamily="34" charset="0"/>
              <a:buChar char="•"/>
              <a:defRPr sz="2000"/>
            </a:lvl6pPr>
            <a:lvl7pPr marL="2971800" indent="-228600" defTabSz="914400">
              <a:spcBef>
                <a:spcPct val="20000"/>
              </a:spcBef>
              <a:buFont typeface="Calibri" pitchFamily="34" charset="0"/>
              <a:buChar char="•"/>
              <a:defRPr sz="2000"/>
            </a:lvl7pPr>
            <a:lvl8pPr marL="3429000" indent="-228600" defTabSz="914400">
              <a:spcBef>
                <a:spcPct val="20000"/>
              </a:spcBef>
              <a:buFont typeface="Calibri" pitchFamily="34" charset="0"/>
              <a:buChar char="•"/>
              <a:defRPr sz="2000"/>
            </a:lvl8pPr>
            <a:lvl9pPr marL="3886200" indent="-228600" defTabSz="914400">
              <a:spcBef>
                <a:spcPct val="20000"/>
              </a:spcBef>
              <a:buFont typeface="Calibri" pitchFamily="34" charset="0"/>
              <a:buChar char="•"/>
              <a:defRPr sz="2000"/>
            </a:lvl9pPr>
          </a:lstStyle>
          <a:p>
            <a:r>
              <a:rPr lang="en-US" sz="2094">
                <a:solidFill>
                  <a:srgbClr val="193560"/>
                </a:solidFill>
                <a:latin typeface="Calibri Light"/>
              </a:rPr>
              <a:t>I will ensure I have trauma-informed perspective by…</a:t>
            </a:r>
          </a:p>
        </p:txBody>
      </p:sp>
      <p:sp>
        <p:nvSpPr>
          <p:cNvPr id="29" name="Text Placeholder 5">
            <a:extLst>
              <a:ext uri="{FF2B5EF4-FFF2-40B4-BE49-F238E27FC236}">
                <a16:creationId xmlns:a16="http://schemas.microsoft.com/office/drawing/2014/main" id="{E10C167E-9165-7ACD-F14D-526C8A9943D3}"/>
              </a:ext>
            </a:extLst>
          </p:cNvPr>
          <p:cNvSpPr txBox="1">
            <a:spLocks/>
          </p:cNvSpPr>
          <p:nvPr/>
        </p:nvSpPr>
        <p:spPr>
          <a:xfrm>
            <a:off x="603331" y="2035879"/>
            <a:ext cx="2651760" cy="1048413"/>
          </a:xfrm>
          <a:prstGeom prst="rect">
            <a:avLst/>
          </a:prstGeom>
        </p:spPr>
        <p:txBody>
          <a:bodyPr vert="horz" lIns="91440" tIns="91440" rIns="91440" bIns="91440" rtlCol="0" anchor="ctr" anchorCtr="0">
            <a:noAutofit/>
          </a:bodyPr>
          <a:lstStyle>
            <a:defPPr>
              <a:defRPr lang="en-US"/>
            </a:defPPr>
            <a:lvl1pPr indent="0" defTabSz="914400">
              <a:spcBef>
                <a:spcPts val="0"/>
              </a:spcBef>
              <a:buFontTx/>
              <a:buNone/>
              <a:defRPr sz="1200">
                <a:solidFill>
                  <a:schemeClr val="tx2"/>
                </a:solidFill>
                <a:ea typeface="Calibri"/>
                <a:cs typeface="Calibri"/>
              </a:defRPr>
            </a:lvl1pPr>
            <a:lvl2pPr indent="0" defTabSz="914400">
              <a:spcBef>
                <a:spcPct val="20000"/>
              </a:spcBef>
              <a:buFontTx/>
              <a:buNone/>
              <a:defRPr sz="1000">
                <a:solidFill>
                  <a:schemeClr val="bg1">
                    <a:lumMod val="65000"/>
                  </a:schemeClr>
                </a:solidFill>
              </a:defRPr>
            </a:lvl2pPr>
            <a:lvl3pPr indent="0" defTabSz="914400">
              <a:spcBef>
                <a:spcPct val="20000"/>
              </a:spcBef>
              <a:buFontTx/>
              <a:buNone/>
              <a:defRPr sz="1000">
                <a:solidFill>
                  <a:schemeClr val="bg1">
                    <a:lumMod val="65000"/>
                  </a:schemeClr>
                </a:solidFill>
              </a:defRPr>
            </a:lvl3pPr>
            <a:lvl4pPr indent="0" defTabSz="914400">
              <a:spcBef>
                <a:spcPct val="20000"/>
              </a:spcBef>
              <a:buFontTx/>
              <a:buNone/>
              <a:defRPr sz="1000">
                <a:solidFill>
                  <a:schemeClr val="bg1">
                    <a:lumMod val="65000"/>
                  </a:schemeClr>
                </a:solidFill>
              </a:defRPr>
            </a:lvl4pPr>
            <a:lvl5pPr indent="0" defTabSz="914400">
              <a:spcBef>
                <a:spcPct val="20000"/>
              </a:spcBef>
              <a:buFontTx/>
              <a:buNone/>
              <a:defRPr sz="1000">
                <a:solidFill>
                  <a:schemeClr val="bg1">
                    <a:lumMod val="65000"/>
                  </a:schemeClr>
                </a:solidFill>
              </a:defRPr>
            </a:lvl5pPr>
            <a:lvl6pPr marL="2514600" indent="-228600" defTabSz="914400">
              <a:spcBef>
                <a:spcPct val="20000"/>
              </a:spcBef>
              <a:buFont typeface="Calibri" pitchFamily="34" charset="0"/>
              <a:buChar char="•"/>
              <a:defRPr sz="2000"/>
            </a:lvl6pPr>
            <a:lvl7pPr marL="2971800" indent="-228600" defTabSz="914400">
              <a:spcBef>
                <a:spcPct val="20000"/>
              </a:spcBef>
              <a:buFont typeface="Calibri" pitchFamily="34" charset="0"/>
              <a:buChar char="•"/>
              <a:defRPr sz="2000"/>
            </a:lvl7pPr>
            <a:lvl8pPr marL="3429000" indent="-228600" defTabSz="914400">
              <a:spcBef>
                <a:spcPct val="20000"/>
              </a:spcBef>
              <a:buFont typeface="Calibri" pitchFamily="34" charset="0"/>
              <a:buChar char="•"/>
              <a:defRPr sz="2000"/>
            </a:lvl8pPr>
            <a:lvl9pPr marL="3886200" indent="-228600" defTabSz="914400">
              <a:spcBef>
                <a:spcPct val="20000"/>
              </a:spcBef>
              <a:buFont typeface="Calibri" pitchFamily="34" charset="0"/>
              <a:buChar char="•"/>
              <a:defRPr sz="2000"/>
            </a:lvl9pPr>
          </a:lstStyle>
          <a:p>
            <a:pPr algn="r"/>
            <a:r>
              <a:rPr lang="en-US" sz="2094">
                <a:solidFill>
                  <a:srgbClr val="193560"/>
                </a:solidFill>
                <a:latin typeface="Calibri Light"/>
              </a:rPr>
              <a:t>The most important thing I identified was...</a:t>
            </a:r>
          </a:p>
        </p:txBody>
      </p:sp>
      <p:sp>
        <p:nvSpPr>
          <p:cNvPr id="30" name="Text Placeholder 5">
            <a:extLst>
              <a:ext uri="{FF2B5EF4-FFF2-40B4-BE49-F238E27FC236}">
                <a16:creationId xmlns:a16="http://schemas.microsoft.com/office/drawing/2014/main" id="{30D27419-CC25-8F0E-7B34-4126212DE472}"/>
              </a:ext>
            </a:extLst>
          </p:cNvPr>
          <p:cNvSpPr txBox="1">
            <a:spLocks/>
          </p:cNvSpPr>
          <p:nvPr/>
        </p:nvSpPr>
        <p:spPr>
          <a:xfrm>
            <a:off x="0" y="3345034"/>
            <a:ext cx="3255091" cy="1048413"/>
          </a:xfrm>
          <a:prstGeom prst="rect">
            <a:avLst/>
          </a:prstGeom>
        </p:spPr>
        <p:txBody>
          <a:bodyPr vert="horz" lIns="91440" tIns="91440" rIns="91440" bIns="91440" rtlCol="0" anchor="ctr" anchorCtr="0">
            <a:noAutofit/>
          </a:bodyPr>
          <a:lstStyle>
            <a:defPPr>
              <a:defRPr lang="en-US"/>
            </a:defPPr>
            <a:lvl1pPr indent="0" defTabSz="914400">
              <a:spcBef>
                <a:spcPts val="0"/>
              </a:spcBef>
              <a:buFontTx/>
              <a:buNone/>
              <a:defRPr sz="1200">
                <a:solidFill>
                  <a:schemeClr val="tx2"/>
                </a:solidFill>
                <a:ea typeface="Calibri"/>
                <a:cs typeface="Calibri"/>
              </a:defRPr>
            </a:lvl1pPr>
            <a:lvl2pPr indent="0" defTabSz="914400">
              <a:spcBef>
                <a:spcPct val="20000"/>
              </a:spcBef>
              <a:buFontTx/>
              <a:buNone/>
              <a:defRPr sz="1000">
                <a:solidFill>
                  <a:schemeClr val="bg1">
                    <a:lumMod val="65000"/>
                  </a:schemeClr>
                </a:solidFill>
              </a:defRPr>
            </a:lvl2pPr>
            <a:lvl3pPr indent="0" defTabSz="914400">
              <a:spcBef>
                <a:spcPct val="20000"/>
              </a:spcBef>
              <a:buFontTx/>
              <a:buNone/>
              <a:defRPr sz="1000">
                <a:solidFill>
                  <a:schemeClr val="bg1">
                    <a:lumMod val="65000"/>
                  </a:schemeClr>
                </a:solidFill>
              </a:defRPr>
            </a:lvl3pPr>
            <a:lvl4pPr indent="0" defTabSz="914400">
              <a:spcBef>
                <a:spcPct val="20000"/>
              </a:spcBef>
              <a:buFontTx/>
              <a:buNone/>
              <a:defRPr sz="1000">
                <a:solidFill>
                  <a:schemeClr val="bg1">
                    <a:lumMod val="65000"/>
                  </a:schemeClr>
                </a:solidFill>
              </a:defRPr>
            </a:lvl4pPr>
            <a:lvl5pPr indent="0" defTabSz="914400">
              <a:spcBef>
                <a:spcPct val="20000"/>
              </a:spcBef>
              <a:buFontTx/>
              <a:buNone/>
              <a:defRPr sz="1000">
                <a:solidFill>
                  <a:schemeClr val="bg1">
                    <a:lumMod val="65000"/>
                  </a:schemeClr>
                </a:solidFill>
              </a:defRPr>
            </a:lvl5pPr>
            <a:lvl6pPr marL="2514600" indent="-228600" defTabSz="914400">
              <a:spcBef>
                <a:spcPct val="20000"/>
              </a:spcBef>
              <a:buFont typeface="Calibri" pitchFamily="34" charset="0"/>
              <a:buChar char="•"/>
              <a:defRPr sz="2000"/>
            </a:lvl6pPr>
            <a:lvl7pPr marL="2971800" indent="-228600" defTabSz="914400">
              <a:spcBef>
                <a:spcPct val="20000"/>
              </a:spcBef>
              <a:buFont typeface="Calibri" pitchFamily="34" charset="0"/>
              <a:buChar char="•"/>
              <a:defRPr sz="2000"/>
            </a:lvl7pPr>
            <a:lvl8pPr marL="3429000" indent="-228600" defTabSz="914400">
              <a:spcBef>
                <a:spcPct val="20000"/>
              </a:spcBef>
              <a:buFont typeface="Calibri" pitchFamily="34" charset="0"/>
              <a:buChar char="•"/>
              <a:defRPr sz="2000"/>
            </a:lvl8pPr>
            <a:lvl9pPr marL="3886200" indent="-228600" defTabSz="914400">
              <a:spcBef>
                <a:spcPct val="20000"/>
              </a:spcBef>
              <a:buFont typeface="Calibri" pitchFamily="34" charset="0"/>
              <a:buChar char="•"/>
              <a:defRPr sz="2000"/>
            </a:lvl9pPr>
          </a:lstStyle>
          <a:p>
            <a:pPr algn="r"/>
            <a:r>
              <a:rPr lang="en-US" sz="2094">
                <a:solidFill>
                  <a:srgbClr val="193560"/>
                </a:solidFill>
                <a:latin typeface="Calibri Light"/>
              </a:rPr>
              <a:t>I will implore a family-centered care framework by…</a:t>
            </a:r>
          </a:p>
        </p:txBody>
      </p:sp>
      <p:sp>
        <p:nvSpPr>
          <p:cNvPr id="31" name="Text Placeholder 5">
            <a:extLst>
              <a:ext uri="{FF2B5EF4-FFF2-40B4-BE49-F238E27FC236}">
                <a16:creationId xmlns:a16="http://schemas.microsoft.com/office/drawing/2014/main" id="{8DB464F3-33E8-AD5E-C06B-FC36F285D0F9}"/>
              </a:ext>
            </a:extLst>
          </p:cNvPr>
          <p:cNvSpPr txBox="1">
            <a:spLocks/>
          </p:cNvSpPr>
          <p:nvPr/>
        </p:nvSpPr>
        <p:spPr>
          <a:xfrm>
            <a:off x="603331" y="4692602"/>
            <a:ext cx="2651760" cy="1048413"/>
          </a:xfrm>
          <a:prstGeom prst="rect">
            <a:avLst/>
          </a:prstGeom>
        </p:spPr>
        <p:txBody>
          <a:bodyPr vert="horz" lIns="91440" tIns="91440" rIns="91440" bIns="91440" rtlCol="0" anchor="ctr" anchorCtr="0">
            <a:noAutofit/>
          </a:bodyPr>
          <a:lstStyle>
            <a:defPPr>
              <a:defRPr lang="en-US"/>
            </a:defPPr>
            <a:lvl1pPr indent="0" defTabSz="914400">
              <a:spcBef>
                <a:spcPts val="0"/>
              </a:spcBef>
              <a:buFontTx/>
              <a:buNone/>
              <a:defRPr sz="1200">
                <a:solidFill>
                  <a:schemeClr val="tx2"/>
                </a:solidFill>
                <a:ea typeface="Calibri"/>
                <a:cs typeface="Calibri"/>
              </a:defRPr>
            </a:lvl1pPr>
            <a:lvl2pPr indent="0" defTabSz="914400">
              <a:spcBef>
                <a:spcPct val="20000"/>
              </a:spcBef>
              <a:buFontTx/>
              <a:buNone/>
              <a:defRPr sz="1000">
                <a:solidFill>
                  <a:schemeClr val="bg1">
                    <a:lumMod val="65000"/>
                  </a:schemeClr>
                </a:solidFill>
              </a:defRPr>
            </a:lvl2pPr>
            <a:lvl3pPr indent="0" defTabSz="914400">
              <a:spcBef>
                <a:spcPct val="20000"/>
              </a:spcBef>
              <a:buFontTx/>
              <a:buNone/>
              <a:defRPr sz="1000">
                <a:solidFill>
                  <a:schemeClr val="bg1">
                    <a:lumMod val="65000"/>
                  </a:schemeClr>
                </a:solidFill>
              </a:defRPr>
            </a:lvl3pPr>
            <a:lvl4pPr indent="0" defTabSz="914400">
              <a:spcBef>
                <a:spcPct val="20000"/>
              </a:spcBef>
              <a:buFontTx/>
              <a:buNone/>
              <a:defRPr sz="1000">
                <a:solidFill>
                  <a:schemeClr val="bg1">
                    <a:lumMod val="65000"/>
                  </a:schemeClr>
                </a:solidFill>
              </a:defRPr>
            </a:lvl4pPr>
            <a:lvl5pPr indent="0" defTabSz="914400">
              <a:spcBef>
                <a:spcPct val="20000"/>
              </a:spcBef>
              <a:buFontTx/>
              <a:buNone/>
              <a:defRPr sz="1000">
                <a:solidFill>
                  <a:schemeClr val="bg1">
                    <a:lumMod val="65000"/>
                  </a:schemeClr>
                </a:solidFill>
              </a:defRPr>
            </a:lvl5pPr>
            <a:lvl6pPr marL="2514600" indent="-228600" defTabSz="914400">
              <a:spcBef>
                <a:spcPct val="20000"/>
              </a:spcBef>
              <a:buFont typeface="Calibri" pitchFamily="34" charset="0"/>
              <a:buChar char="•"/>
              <a:defRPr sz="2000"/>
            </a:lvl6pPr>
            <a:lvl7pPr marL="2971800" indent="-228600" defTabSz="914400">
              <a:spcBef>
                <a:spcPct val="20000"/>
              </a:spcBef>
              <a:buFont typeface="Calibri" pitchFamily="34" charset="0"/>
              <a:buChar char="•"/>
              <a:defRPr sz="2000"/>
            </a:lvl7pPr>
            <a:lvl8pPr marL="3429000" indent="-228600" defTabSz="914400">
              <a:spcBef>
                <a:spcPct val="20000"/>
              </a:spcBef>
              <a:buFont typeface="Calibri" pitchFamily="34" charset="0"/>
              <a:buChar char="•"/>
              <a:defRPr sz="2000"/>
            </a:lvl8pPr>
            <a:lvl9pPr marL="3886200" indent="-228600" defTabSz="914400">
              <a:spcBef>
                <a:spcPct val="20000"/>
              </a:spcBef>
              <a:buFont typeface="Calibri" pitchFamily="34" charset="0"/>
              <a:buChar char="•"/>
              <a:defRPr sz="2000"/>
            </a:lvl9pPr>
          </a:lstStyle>
          <a:p>
            <a:pPr algn="r"/>
            <a:r>
              <a:rPr lang="en-US" sz="2094">
                <a:solidFill>
                  <a:srgbClr val="193560"/>
                </a:solidFill>
                <a:latin typeface="Calibri Light"/>
              </a:rPr>
              <a:t>I will engage the family further by…</a:t>
            </a:r>
          </a:p>
        </p:txBody>
      </p:sp>
      <p:cxnSp>
        <p:nvCxnSpPr>
          <p:cNvPr id="32" name="Straight Connector 31">
            <a:extLst>
              <a:ext uri="{FF2B5EF4-FFF2-40B4-BE49-F238E27FC236}">
                <a16:creationId xmlns:a16="http://schemas.microsoft.com/office/drawing/2014/main" id="{1008B11F-4121-CF0E-9CFB-A1E67E0B9509}"/>
              </a:ext>
            </a:extLst>
          </p:cNvPr>
          <p:cNvCxnSpPr/>
          <p:nvPr/>
        </p:nvCxnSpPr>
        <p:spPr>
          <a:xfrm>
            <a:off x="8333264" y="2450938"/>
            <a:ext cx="435690" cy="0"/>
          </a:xfrm>
          <a:prstGeom prst="line">
            <a:avLst/>
          </a:prstGeom>
          <a:noFill/>
          <a:ln w="25400" cap="flat" cmpd="sng" algn="ctr">
            <a:solidFill>
              <a:sysClr val="window" lastClr="FFFFFF">
                <a:lumMod val="75000"/>
              </a:sysClr>
            </a:solidFill>
            <a:prstDash val="sysDot"/>
            <a:miter lim="800000"/>
            <a:headEnd type="none"/>
            <a:tailEnd type="oval"/>
          </a:ln>
          <a:effectLst/>
        </p:spPr>
      </p:cxnSp>
      <p:cxnSp>
        <p:nvCxnSpPr>
          <p:cNvPr id="33" name="Straight Connector 32">
            <a:extLst>
              <a:ext uri="{FF2B5EF4-FFF2-40B4-BE49-F238E27FC236}">
                <a16:creationId xmlns:a16="http://schemas.microsoft.com/office/drawing/2014/main" id="{F091AF31-03C4-BB91-23B4-3601DEAE16B2}"/>
              </a:ext>
            </a:extLst>
          </p:cNvPr>
          <p:cNvCxnSpPr/>
          <p:nvPr/>
        </p:nvCxnSpPr>
        <p:spPr>
          <a:xfrm>
            <a:off x="8333264" y="3667256"/>
            <a:ext cx="435690" cy="0"/>
          </a:xfrm>
          <a:prstGeom prst="line">
            <a:avLst/>
          </a:prstGeom>
          <a:noFill/>
          <a:ln w="25400" cap="flat" cmpd="sng" algn="ctr">
            <a:solidFill>
              <a:sysClr val="window" lastClr="FFFFFF">
                <a:lumMod val="75000"/>
              </a:sysClr>
            </a:solidFill>
            <a:prstDash val="sysDot"/>
            <a:miter lim="800000"/>
            <a:headEnd type="none"/>
            <a:tailEnd type="oval"/>
          </a:ln>
          <a:effectLst/>
        </p:spPr>
      </p:cxnSp>
      <p:cxnSp>
        <p:nvCxnSpPr>
          <p:cNvPr id="35" name="Straight Connector 34">
            <a:extLst>
              <a:ext uri="{FF2B5EF4-FFF2-40B4-BE49-F238E27FC236}">
                <a16:creationId xmlns:a16="http://schemas.microsoft.com/office/drawing/2014/main" id="{0D454395-FD9C-4279-0AE7-B67EBFC2FC51}"/>
              </a:ext>
            </a:extLst>
          </p:cNvPr>
          <p:cNvCxnSpPr/>
          <p:nvPr/>
        </p:nvCxnSpPr>
        <p:spPr>
          <a:xfrm flipH="1">
            <a:off x="3478756" y="2450938"/>
            <a:ext cx="435690" cy="0"/>
          </a:xfrm>
          <a:prstGeom prst="line">
            <a:avLst/>
          </a:prstGeom>
          <a:noFill/>
          <a:ln w="25400" cap="flat" cmpd="sng" algn="ctr">
            <a:solidFill>
              <a:sysClr val="window" lastClr="FFFFFF">
                <a:lumMod val="75000"/>
              </a:sysClr>
            </a:solidFill>
            <a:prstDash val="sysDot"/>
            <a:miter lim="800000"/>
            <a:headEnd type="none"/>
            <a:tailEnd type="oval"/>
          </a:ln>
          <a:effectLst/>
        </p:spPr>
      </p:cxnSp>
      <p:cxnSp>
        <p:nvCxnSpPr>
          <p:cNvPr id="36" name="Straight Connector 35">
            <a:extLst>
              <a:ext uri="{FF2B5EF4-FFF2-40B4-BE49-F238E27FC236}">
                <a16:creationId xmlns:a16="http://schemas.microsoft.com/office/drawing/2014/main" id="{C4C54A96-3E7C-5C31-802C-393429DD7E7F}"/>
              </a:ext>
            </a:extLst>
          </p:cNvPr>
          <p:cNvCxnSpPr/>
          <p:nvPr/>
        </p:nvCxnSpPr>
        <p:spPr>
          <a:xfrm flipH="1">
            <a:off x="3478756" y="3667256"/>
            <a:ext cx="435690" cy="0"/>
          </a:xfrm>
          <a:prstGeom prst="line">
            <a:avLst/>
          </a:prstGeom>
          <a:noFill/>
          <a:ln w="25400" cap="flat" cmpd="sng" algn="ctr">
            <a:solidFill>
              <a:sysClr val="window" lastClr="FFFFFF">
                <a:lumMod val="75000"/>
              </a:sysClr>
            </a:solidFill>
            <a:prstDash val="sysDot"/>
            <a:miter lim="800000"/>
            <a:headEnd type="none"/>
            <a:tailEnd type="oval"/>
          </a:ln>
          <a:effectLst/>
        </p:spPr>
      </p:cxnSp>
      <p:sp>
        <p:nvSpPr>
          <p:cNvPr id="38" name="Shape 167">
            <a:extLst>
              <a:ext uri="{FF2B5EF4-FFF2-40B4-BE49-F238E27FC236}">
                <a16:creationId xmlns:a16="http://schemas.microsoft.com/office/drawing/2014/main" id="{A56C2464-BAA1-8FFC-DD45-A5B90418012E}"/>
              </a:ext>
            </a:extLst>
          </p:cNvPr>
          <p:cNvSpPr>
            <a:spLocks noChangeAspect="1"/>
          </p:cNvSpPr>
          <p:nvPr/>
        </p:nvSpPr>
        <p:spPr>
          <a:xfrm rot="19800000" flipH="1">
            <a:off x="7390311" y="3281874"/>
            <a:ext cx="1026245" cy="916398"/>
          </a:xfrm>
          <a:custGeom>
            <a:avLst/>
            <a:gdLst>
              <a:gd name="connsiteX0" fmla="*/ 812080 w 3346142"/>
              <a:gd name="connsiteY0" fmla="*/ 59763 h 2987984"/>
              <a:gd name="connsiteX1" fmla="*/ 710620 w 3346142"/>
              <a:gd name="connsiteY1" fmla="*/ 171476 h 2987984"/>
              <a:gd name="connsiteX2" fmla="*/ 709907 w 3346142"/>
              <a:gd name="connsiteY2" fmla="*/ 173288 h 2987984"/>
              <a:gd name="connsiteX3" fmla="*/ 685440 w 3346142"/>
              <a:gd name="connsiteY3" fmla="*/ 207267 h 2987984"/>
              <a:gd name="connsiteX4" fmla="*/ 51721 w 3346142"/>
              <a:gd name="connsiteY4" fmla="*/ 1304899 h 2987984"/>
              <a:gd name="connsiteX5" fmla="*/ 25367 w 3346142"/>
              <a:gd name="connsiteY5" fmla="*/ 1363422 h 2987984"/>
              <a:gd name="connsiteX6" fmla="*/ 20937 w 3346142"/>
              <a:gd name="connsiteY6" fmla="*/ 1382993 h 2987984"/>
              <a:gd name="connsiteX7" fmla="*/ 11429 w 3346142"/>
              <a:gd name="connsiteY7" fmla="*/ 1408457 h 2987984"/>
              <a:gd name="connsiteX8" fmla="*/ 44774 w 3346142"/>
              <a:gd name="connsiteY8" fmla="*/ 1661736 h 2987984"/>
              <a:gd name="connsiteX9" fmla="*/ 712315 w 3346142"/>
              <a:gd name="connsiteY9" fmla="*/ 2817952 h 2987984"/>
              <a:gd name="connsiteX10" fmla="*/ 978149 w 3346142"/>
              <a:gd name="connsiteY10" fmla="*/ 2984067 h 2987984"/>
              <a:gd name="connsiteX11" fmla="*/ 988516 w 3346142"/>
              <a:gd name="connsiteY11" fmla="*/ 2983794 h 2987984"/>
              <a:gd name="connsiteX12" fmla="*/ 1030080 w 3346142"/>
              <a:gd name="connsiteY12" fmla="*/ 2987984 h 2987984"/>
              <a:gd name="connsiteX13" fmla="*/ 2297516 w 3346142"/>
              <a:gd name="connsiteY13" fmla="*/ 2987984 h 2987984"/>
              <a:gd name="connsiteX14" fmla="*/ 2349001 w 3346142"/>
              <a:gd name="connsiteY14" fmla="*/ 2982794 h 2987984"/>
              <a:gd name="connsiteX15" fmla="*/ 2371664 w 3346142"/>
              <a:gd name="connsiteY15" fmla="*/ 2983390 h 2987984"/>
              <a:gd name="connsiteX16" fmla="*/ 2624027 w 3346142"/>
              <a:gd name="connsiteY16" fmla="*/ 2825693 h 2987984"/>
              <a:gd name="connsiteX17" fmla="*/ 3257745 w 3346142"/>
              <a:gd name="connsiteY17" fmla="*/ 1728061 h 2987984"/>
              <a:gd name="connsiteX18" fmla="*/ 3270098 w 3346142"/>
              <a:gd name="connsiteY18" fmla="*/ 1700631 h 2987984"/>
              <a:gd name="connsiteX19" fmla="*/ 3278597 w 3346142"/>
              <a:gd name="connsiteY19" fmla="*/ 1691438 h 2987984"/>
              <a:gd name="connsiteX20" fmla="*/ 3301368 w 3346142"/>
              <a:gd name="connsiteY20" fmla="*/ 1323162 h 2987984"/>
              <a:gd name="connsiteX21" fmla="*/ 2633827 w 3346142"/>
              <a:gd name="connsiteY21" fmla="*/ 166946 h 2987984"/>
              <a:gd name="connsiteX22" fmla="*/ 2303505 w 3346142"/>
              <a:gd name="connsiteY22" fmla="*/ 2528 h 2987984"/>
              <a:gd name="connsiteX23" fmla="*/ 2279544 w 3346142"/>
              <a:gd name="connsiteY23" fmla="*/ 7951 h 2987984"/>
              <a:gd name="connsiteX24" fmla="*/ 2256680 w 3346142"/>
              <a:gd name="connsiteY24" fmla="*/ 5647 h 2987984"/>
              <a:gd name="connsiteX25" fmla="*/ 989243 w 3346142"/>
              <a:gd name="connsiteY25" fmla="*/ 5647 h 2987984"/>
              <a:gd name="connsiteX26" fmla="*/ 812080 w 3346142"/>
              <a:gd name="connsiteY26" fmla="*/ 59763 h 2987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346142" h="2987984">
                <a:moveTo>
                  <a:pt x="812080" y="59763"/>
                </a:moveTo>
                <a:cubicBezTo>
                  <a:pt x="769936" y="88235"/>
                  <a:pt x="735010" y="126578"/>
                  <a:pt x="710620" y="171476"/>
                </a:cubicBezTo>
                <a:lnTo>
                  <a:pt x="709907" y="173288"/>
                </a:lnTo>
                <a:lnTo>
                  <a:pt x="685440" y="207267"/>
                </a:lnTo>
                <a:lnTo>
                  <a:pt x="51721" y="1304899"/>
                </a:lnTo>
                <a:cubicBezTo>
                  <a:pt x="40784" y="1323844"/>
                  <a:pt x="32025" y="1343448"/>
                  <a:pt x="25367" y="1363422"/>
                </a:cubicBezTo>
                <a:lnTo>
                  <a:pt x="20937" y="1382993"/>
                </a:lnTo>
                <a:lnTo>
                  <a:pt x="11429" y="1408457"/>
                </a:lnTo>
                <a:cubicBezTo>
                  <a:pt x="-10680" y="1490968"/>
                  <a:pt x="-1312" y="1581914"/>
                  <a:pt x="44774" y="1661736"/>
                </a:cubicBezTo>
                <a:lnTo>
                  <a:pt x="712315" y="2817952"/>
                </a:lnTo>
                <a:cubicBezTo>
                  <a:pt x="769922" y="2917730"/>
                  <a:pt x="871266" y="2976514"/>
                  <a:pt x="978149" y="2984067"/>
                </a:cubicBezTo>
                <a:lnTo>
                  <a:pt x="988516" y="2983794"/>
                </a:lnTo>
                <a:lnTo>
                  <a:pt x="1030080" y="2987984"/>
                </a:lnTo>
                <a:lnTo>
                  <a:pt x="2297516" y="2987984"/>
                </a:lnTo>
                <a:lnTo>
                  <a:pt x="2349001" y="2982794"/>
                </a:lnTo>
                <a:lnTo>
                  <a:pt x="2371664" y="2983390"/>
                </a:lnTo>
                <a:cubicBezTo>
                  <a:pt x="2473130" y="2976219"/>
                  <a:pt x="2569339" y="2920415"/>
                  <a:pt x="2624027" y="2825693"/>
                </a:cubicBezTo>
                <a:lnTo>
                  <a:pt x="3257745" y="1728061"/>
                </a:lnTo>
                <a:lnTo>
                  <a:pt x="3270098" y="1700631"/>
                </a:lnTo>
                <a:lnTo>
                  <a:pt x="3278597" y="1691438"/>
                </a:lnTo>
                <a:cubicBezTo>
                  <a:pt x="3357011" y="1587656"/>
                  <a:pt x="3370497" y="1442895"/>
                  <a:pt x="3301368" y="1323162"/>
                </a:cubicBezTo>
                <a:lnTo>
                  <a:pt x="2633827" y="166946"/>
                </a:lnTo>
                <a:cubicBezTo>
                  <a:pt x="2564699" y="47212"/>
                  <a:pt x="2432589" y="-13489"/>
                  <a:pt x="2303505" y="2528"/>
                </a:cubicBezTo>
                <a:lnTo>
                  <a:pt x="2279544" y="7951"/>
                </a:lnTo>
                <a:lnTo>
                  <a:pt x="2256680" y="5647"/>
                </a:lnTo>
                <a:lnTo>
                  <a:pt x="989243" y="5647"/>
                </a:lnTo>
                <a:cubicBezTo>
                  <a:pt x="923618" y="5647"/>
                  <a:pt x="862652" y="25596"/>
                  <a:pt x="812080" y="59763"/>
                </a:cubicBezTo>
                <a:close/>
              </a:path>
            </a:pathLst>
          </a:custGeom>
          <a:solidFill>
            <a:schemeClr val="accent1">
              <a:lumMod val="60000"/>
              <a:lumOff val="40000"/>
            </a:schemeClr>
          </a:solidFill>
          <a:ln w="12700" cap="flat" cmpd="sng" algn="ctr">
            <a:noFill/>
            <a:prstDash val="solid"/>
            <a:miter lim="800000"/>
          </a:ln>
          <a:effectLst/>
        </p:spPr>
        <p:txBody>
          <a:bodyPr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1795" b="0" i="0" u="none" strike="noStrike" kern="0" cap="none" spc="0" normalizeH="0" baseline="0" noProof="0">
              <a:ln>
                <a:noFill/>
              </a:ln>
              <a:solidFill>
                <a:prstClr val="black"/>
              </a:solidFill>
              <a:effectLst/>
              <a:uLnTx/>
              <a:uFillTx/>
              <a:latin typeface="Calibri Light"/>
              <a:ea typeface="+mn-ea"/>
              <a:cs typeface="+mn-cs"/>
            </a:endParaRPr>
          </a:p>
        </p:txBody>
      </p:sp>
      <p:sp>
        <p:nvSpPr>
          <p:cNvPr id="44" name="Shape 167">
            <a:extLst>
              <a:ext uri="{FF2B5EF4-FFF2-40B4-BE49-F238E27FC236}">
                <a16:creationId xmlns:a16="http://schemas.microsoft.com/office/drawing/2014/main" id="{9454EE6F-F86D-9934-0D01-1E0B5AAA44E6}"/>
              </a:ext>
            </a:extLst>
          </p:cNvPr>
          <p:cNvSpPr>
            <a:spLocks noChangeAspect="1"/>
          </p:cNvSpPr>
          <p:nvPr/>
        </p:nvSpPr>
        <p:spPr>
          <a:xfrm rot="19800000" flipH="1">
            <a:off x="7424002" y="2033746"/>
            <a:ext cx="1026245" cy="916398"/>
          </a:xfrm>
          <a:custGeom>
            <a:avLst/>
            <a:gdLst>
              <a:gd name="connsiteX0" fmla="*/ 812080 w 3346142"/>
              <a:gd name="connsiteY0" fmla="*/ 59763 h 2987984"/>
              <a:gd name="connsiteX1" fmla="*/ 710620 w 3346142"/>
              <a:gd name="connsiteY1" fmla="*/ 171476 h 2987984"/>
              <a:gd name="connsiteX2" fmla="*/ 709907 w 3346142"/>
              <a:gd name="connsiteY2" fmla="*/ 173288 h 2987984"/>
              <a:gd name="connsiteX3" fmla="*/ 685440 w 3346142"/>
              <a:gd name="connsiteY3" fmla="*/ 207267 h 2987984"/>
              <a:gd name="connsiteX4" fmla="*/ 51721 w 3346142"/>
              <a:gd name="connsiteY4" fmla="*/ 1304899 h 2987984"/>
              <a:gd name="connsiteX5" fmla="*/ 25367 w 3346142"/>
              <a:gd name="connsiteY5" fmla="*/ 1363422 h 2987984"/>
              <a:gd name="connsiteX6" fmla="*/ 20937 w 3346142"/>
              <a:gd name="connsiteY6" fmla="*/ 1382993 h 2987984"/>
              <a:gd name="connsiteX7" fmla="*/ 11429 w 3346142"/>
              <a:gd name="connsiteY7" fmla="*/ 1408457 h 2987984"/>
              <a:gd name="connsiteX8" fmla="*/ 44774 w 3346142"/>
              <a:gd name="connsiteY8" fmla="*/ 1661736 h 2987984"/>
              <a:gd name="connsiteX9" fmla="*/ 712315 w 3346142"/>
              <a:gd name="connsiteY9" fmla="*/ 2817952 h 2987984"/>
              <a:gd name="connsiteX10" fmla="*/ 978149 w 3346142"/>
              <a:gd name="connsiteY10" fmla="*/ 2984067 h 2987984"/>
              <a:gd name="connsiteX11" fmla="*/ 988516 w 3346142"/>
              <a:gd name="connsiteY11" fmla="*/ 2983794 h 2987984"/>
              <a:gd name="connsiteX12" fmla="*/ 1030080 w 3346142"/>
              <a:gd name="connsiteY12" fmla="*/ 2987984 h 2987984"/>
              <a:gd name="connsiteX13" fmla="*/ 2297516 w 3346142"/>
              <a:gd name="connsiteY13" fmla="*/ 2987984 h 2987984"/>
              <a:gd name="connsiteX14" fmla="*/ 2349001 w 3346142"/>
              <a:gd name="connsiteY14" fmla="*/ 2982794 h 2987984"/>
              <a:gd name="connsiteX15" fmla="*/ 2371664 w 3346142"/>
              <a:gd name="connsiteY15" fmla="*/ 2983390 h 2987984"/>
              <a:gd name="connsiteX16" fmla="*/ 2624027 w 3346142"/>
              <a:gd name="connsiteY16" fmla="*/ 2825693 h 2987984"/>
              <a:gd name="connsiteX17" fmla="*/ 3257745 w 3346142"/>
              <a:gd name="connsiteY17" fmla="*/ 1728061 h 2987984"/>
              <a:gd name="connsiteX18" fmla="*/ 3270098 w 3346142"/>
              <a:gd name="connsiteY18" fmla="*/ 1700631 h 2987984"/>
              <a:gd name="connsiteX19" fmla="*/ 3278597 w 3346142"/>
              <a:gd name="connsiteY19" fmla="*/ 1691438 h 2987984"/>
              <a:gd name="connsiteX20" fmla="*/ 3301368 w 3346142"/>
              <a:gd name="connsiteY20" fmla="*/ 1323162 h 2987984"/>
              <a:gd name="connsiteX21" fmla="*/ 2633827 w 3346142"/>
              <a:gd name="connsiteY21" fmla="*/ 166946 h 2987984"/>
              <a:gd name="connsiteX22" fmla="*/ 2303505 w 3346142"/>
              <a:gd name="connsiteY22" fmla="*/ 2528 h 2987984"/>
              <a:gd name="connsiteX23" fmla="*/ 2279544 w 3346142"/>
              <a:gd name="connsiteY23" fmla="*/ 7951 h 2987984"/>
              <a:gd name="connsiteX24" fmla="*/ 2256680 w 3346142"/>
              <a:gd name="connsiteY24" fmla="*/ 5647 h 2987984"/>
              <a:gd name="connsiteX25" fmla="*/ 989243 w 3346142"/>
              <a:gd name="connsiteY25" fmla="*/ 5647 h 2987984"/>
              <a:gd name="connsiteX26" fmla="*/ 812080 w 3346142"/>
              <a:gd name="connsiteY26" fmla="*/ 59763 h 2987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346142" h="2987984">
                <a:moveTo>
                  <a:pt x="812080" y="59763"/>
                </a:moveTo>
                <a:cubicBezTo>
                  <a:pt x="769936" y="88235"/>
                  <a:pt x="735010" y="126578"/>
                  <a:pt x="710620" y="171476"/>
                </a:cubicBezTo>
                <a:lnTo>
                  <a:pt x="709907" y="173288"/>
                </a:lnTo>
                <a:lnTo>
                  <a:pt x="685440" y="207267"/>
                </a:lnTo>
                <a:lnTo>
                  <a:pt x="51721" y="1304899"/>
                </a:lnTo>
                <a:cubicBezTo>
                  <a:pt x="40784" y="1323844"/>
                  <a:pt x="32025" y="1343448"/>
                  <a:pt x="25367" y="1363422"/>
                </a:cubicBezTo>
                <a:lnTo>
                  <a:pt x="20937" y="1382993"/>
                </a:lnTo>
                <a:lnTo>
                  <a:pt x="11429" y="1408457"/>
                </a:lnTo>
                <a:cubicBezTo>
                  <a:pt x="-10680" y="1490968"/>
                  <a:pt x="-1312" y="1581914"/>
                  <a:pt x="44774" y="1661736"/>
                </a:cubicBezTo>
                <a:lnTo>
                  <a:pt x="712315" y="2817952"/>
                </a:lnTo>
                <a:cubicBezTo>
                  <a:pt x="769922" y="2917730"/>
                  <a:pt x="871266" y="2976514"/>
                  <a:pt x="978149" y="2984067"/>
                </a:cubicBezTo>
                <a:lnTo>
                  <a:pt x="988516" y="2983794"/>
                </a:lnTo>
                <a:lnTo>
                  <a:pt x="1030080" y="2987984"/>
                </a:lnTo>
                <a:lnTo>
                  <a:pt x="2297516" y="2987984"/>
                </a:lnTo>
                <a:lnTo>
                  <a:pt x="2349001" y="2982794"/>
                </a:lnTo>
                <a:lnTo>
                  <a:pt x="2371664" y="2983390"/>
                </a:lnTo>
                <a:cubicBezTo>
                  <a:pt x="2473130" y="2976219"/>
                  <a:pt x="2569339" y="2920415"/>
                  <a:pt x="2624027" y="2825693"/>
                </a:cubicBezTo>
                <a:lnTo>
                  <a:pt x="3257745" y="1728061"/>
                </a:lnTo>
                <a:lnTo>
                  <a:pt x="3270098" y="1700631"/>
                </a:lnTo>
                <a:lnTo>
                  <a:pt x="3278597" y="1691438"/>
                </a:lnTo>
                <a:cubicBezTo>
                  <a:pt x="3357011" y="1587656"/>
                  <a:pt x="3370497" y="1442895"/>
                  <a:pt x="3301368" y="1323162"/>
                </a:cubicBezTo>
                <a:lnTo>
                  <a:pt x="2633827" y="166946"/>
                </a:lnTo>
                <a:cubicBezTo>
                  <a:pt x="2564699" y="47212"/>
                  <a:pt x="2432589" y="-13489"/>
                  <a:pt x="2303505" y="2528"/>
                </a:cubicBezTo>
                <a:lnTo>
                  <a:pt x="2279544" y="7951"/>
                </a:lnTo>
                <a:lnTo>
                  <a:pt x="2256680" y="5647"/>
                </a:lnTo>
                <a:lnTo>
                  <a:pt x="989243" y="5647"/>
                </a:lnTo>
                <a:cubicBezTo>
                  <a:pt x="923618" y="5647"/>
                  <a:pt x="862652" y="25596"/>
                  <a:pt x="812080" y="59763"/>
                </a:cubicBezTo>
                <a:close/>
              </a:path>
            </a:pathLst>
          </a:cu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ru-RU" sz="1795">
              <a:solidFill>
                <a:schemeClr val="tx1"/>
              </a:solidFill>
            </a:endParaRPr>
          </a:p>
        </p:txBody>
      </p:sp>
      <p:sp>
        <p:nvSpPr>
          <p:cNvPr id="45" name="Shape 167">
            <a:extLst>
              <a:ext uri="{FF2B5EF4-FFF2-40B4-BE49-F238E27FC236}">
                <a16:creationId xmlns:a16="http://schemas.microsoft.com/office/drawing/2014/main" id="{89F6A97E-096D-C3B7-B338-DD4B926E689F}"/>
              </a:ext>
            </a:extLst>
          </p:cNvPr>
          <p:cNvSpPr>
            <a:spLocks noChangeAspect="1"/>
          </p:cNvSpPr>
          <p:nvPr/>
        </p:nvSpPr>
        <p:spPr>
          <a:xfrm rot="19800000" flipH="1">
            <a:off x="3889847" y="2033760"/>
            <a:ext cx="1026245" cy="916398"/>
          </a:xfrm>
          <a:custGeom>
            <a:avLst/>
            <a:gdLst>
              <a:gd name="connsiteX0" fmla="*/ 812080 w 3346142"/>
              <a:gd name="connsiteY0" fmla="*/ 59763 h 2987984"/>
              <a:gd name="connsiteX1" fmla="*/ 710620 w 3346142"/>
              <a:gd name="connsiteY1" fmla="*/ 171476 h 2987984"/>
              <a:gd name="connsiteX2" fmla="*/ 709907 w 3346142"/>
              <a:gd name="connsiteY2" fmla="*/ 173288 h 2987984"/>
              <a:gd name="connsiteX3" fmla="*/ 685440 w 3346142"/>
              <a:gd name="connsiteY3" fmla="*/ 207267 h 2987984"/>
              <a:gd name="connsiteX4" fmla="*/ 51721 w 3346142"/>
              <a:gd name="connsiteY4" fmla="*/ 1304899 h 2987984"/>
              <a:gd name="connsiteX5" fmla="*/ 25367 w 3346142"/>
              <a:gd name="connsiteY5" fmla="*/ 1363422 h 2987984"/>
              <a:gd name="connsiteX6" fmla="*/ 20937 w 3346142"/>
              <a:gd name="connsiteY6" fmla="*/ 1382993 h 2987984"/>
              <a:gd name="connsiteX7" fmla="*/ 11429 w 3346142"/>
              <a:gd name="connsiteY7" fmla="*/ 1408457 h 2987984"/>
              <a:gd name="connsiteX8" fmla="*/ 44774 w 3346142"/>
              <a:gd name="connsiteY8" fmla="*/ 1661736 h 2987984"/>
              <a:gd name="connsiteX9" fmla="*/ 712315 w 3346142"/>
              <a:gd name="connsiteY9" fmla="*/ 2817952 h 2987984"/>
              <a:gd name="connsiteX10" fmla="*/ 978149 w 3346142"/>
              <a:gd name="connsiteY10" fmla="*/ 2984067 h 2987984"/>
              <a:gd name="connsiteX11" fmla="*/ 988516 w 3346142"/>
              <a:gd name="connsiteY11" fmla="*/ 2983794 h 2987984"/>
              <a:gd name="connsiteX12" fmla="*/ 1030080 w 3346142"/>
              <a:gd name="connsiteY12" fmla="*/ 2987984 h 2987984"/>
              <a:gd name="connsiteX13" fmla="*/ 2297516 w 3346142"/>
              <a:gd name="connsiteY13" fmla="*/ 2987984 h 2987984"/>
              <a:gd name="connsiteX14" fmla="*/ 2349001 w 3346142"/>
              <a:gd name="connsiteY14" fmla="*/ 2982794 h 2987984"/>
              <a:gd name="connsiteX15" fmla="*/ 2371664 w 3346142"/>
              <a:gd name="connsiteY15" fmla="*/ 2983390 h 2987984"/>
              <a:gd name="connsiteX16" fmla="*/ 2624027 w 3346142"/>
              <a:gd name="connsiteY16" fmla="*/ 2825693 h 2987984"/>
              <a:gd name="connsiteX17" fmla="*/ 3257745 w 3346142"/>
              <a:gd name="connsiteY17" fmla="*/ 1728061 h 2987984"/>
              <a:gd name="connsiteX18" fmla="*/ 3270098 w 3346142"/>
              <a:gd name="connsiteY18" fmla="*/ 1700631 h 2987984"/>
              <a:gd name="connsiteX19" fmla="*/ 3278597 w 3346142"/>
              <a:gd name="connsiteY19" fmla="*/ 1691438 h 2987984"/>
              <a:gd name="connsiteX20" fmla="*/ 3301368 w 3346142"/>
              <a:gd name="connsiteY20" fmla="*/ 1323162 h 2987984"/>
              <a:gd name="connsiteX21" fmla="*/ 2633827 w 3346142"/>
              <a:gd name="connsiteY21" fmla="*/ 166946 h 2987984"/>
              <a:gd name="connsiteX22" fmla="*/ 2303505 w 3346142"/>
              <a:gd name="connsiteY22" fmla="*/ 2528 h 2987984"/>
              <a:gd name="connsiteX23" fmla="*/ 2279544 w 3346142"/>
              <a:gd name="connsiteY23" fmla="*/ 7951 h 2987984"/>
              <a:gd name="connsiteX24" fmla="*/ 2256680 w 3346142"/>
              <a:gd name="connsiteY24" fmla="*/ 5647 h 2987984"/>
              <a:gd name="connsiteX25" fmla="*/ 989243 w 3346142"/>
              <a:gd name="connsiteY25" fmla="*/ 5647 h 2987984"/>
              <a:gd name="connsiteX26" fmla="*/ 812080 w 3346142"/>
              <a:gd name="connsiteY26" fmla="*/ 59763 h 2987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346142" h="2987984">
                <a:moveTo>
                  <a:pt x="812080" y="59763"/>
                </a:moveTo>
                <a:cubicBezTo>
                  <a:pt x="769936" y="88235"/>
                  <a:pt x="735010" y="126578"/>
                  <a:pt x="710620" y="171476"/>
                </a:cubicBezTo>
                <a:lnTo>
                  <a:pt x="709907" y="173288"/>
                </a:lnTo>
                <a:lnTo>
                  <a:pt x="685440" y="207267"/>
                </a:lnTo>
                <a:lnTo>
                  <a:pt x="51721" y="1304899"/>
                </a:lnTo>
                <a:cubicBezTo>
                  <a:pt x="40784" y="1323844"/>
                  <a:pt x="32025" y="1343448"/>
                  <a:pt x="25367" y="1363422"/>
                </a:cubicBezTo>
                <a:lnTo>
                  <a:pt x="20937" y="1382993"/>
                </a:lnTo>
                <a:lnTo>
                  <a:pt x="11429" y="1408457"/>
                </a:lnTo>
                <a:cubicBezTo>
                  <a:pt x="-10680" y="1490968"/>
                  <a:pt x="-1312" y="1581914"/>
                  <a:pt x="44774" y="1661736"/>
                </a:cubicBezTo>
                <a:lnTo>
                  <a:pt x="712315" y="2817952"/>
                </a:lnTo>
                <a:cubicBezTo>
                  <a:pt x="769922" y="2917730"/>
                  <a:pt x="871266" y="2976514"/>
                  <a:pt x="978149" y="2984067"/>
                </a:cubicBezTo>
                <a:lnTo>
                  <a:pt x="988516" y="2983794"/>
                </a:lnTo>
                <a:lnTo>
                  <a:pt x="1030080" y="2987984"/>
                </a:lnTo>
                <a:lnTo>
                  <a:pt x="2297516" y="2987984"/>
                </a:lnTo>
                <a:lnTo>
                  <a:pt x="2349001" y="2982794"/>
                </a:lnTo>
                <a:lnTo>
                  <a:pt x="2371664" y="2983390"/>
                </a:lnTo>
                <a:cubicBezTo>
                  <a:pt x="2473130" y="2976219"/>
                  <a:pt x="2569339" y="2920415"/>
                  <a:pt x="2624027" y="2825693"/>
                </a:cubicBezTo>
                <a:lnTo>
                  <a:pt x="3257745" y="1728061"/>
                </a:lnTo>
                <a:lnTo>
                  <a:pt x="3270098" y="1700631"/>
                </a:lnTo>
                <a:lnTo>
                  <a:pt x="3278597" y="1691438"/>
                </a:lnTo>
                <a:cubicBezTo>
                  <a:pt x="3357011" y="1587656"/>
                  <a:pt x="3370497" y="1442895"/>
                  <a:pt x="3301368" y="1323162"/>
                </a:cubicBezTo>
                <a:lnTo>
                  <a:pt x="2633827" y="166946"/>
                </a:lnTo>
                <a:cubicBezTo>
                  <a:pt x="2564699" y="47212"/>
                  <a:pt x="2432589" y="-13489"/>
                  <a:pt x="2303505" y="2528"/>
                </a:cubicBezTo>
                <a:lnTo>
                  <a:pt x="2279544" y="7951"/>
                </a:lnTo>
                <a:lnTo>
                  <a:pt x="2256680" y="5647"/>
                </a:lnTo>
                <a:lnTo>
                  <a:pt x="989243" y="5647"/>
                </a:lnTo>
                <a:cubicBezTo>
                  <a:pt x="923618" y="5647"/>
                  <a:pt x="862652" y="25596"/>
                  <a:pt x="812080" y="59763"/>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ru-RU" sz="1795">
              <a:solidFill>
                <a:schemeClr val="tx1"/>
              </a:solidFill>
            </a:endParaRPr>
          </a:p>
        </p:txBody>
      </p:sp>
      <p:sp>
        <p:nvSpPr>
          <p:cNvPr id="41" name="Shape 167">
            <a:extLst>
              <a:ext uri="{FF2B5EF4-FFF2-40B4-BE49-F238E27FC236}">
                <a16:creationId xmlns:a16="http://schemas.microsoft.com/office/drawing/2014/main" id="{9F4EE433-AA94-67D1-77FC-D837CE2DDD1C}"/>
              </a:ext>
            </a:extLst>
          </p:cNvPr>
          <p:cNvSpPr>
            <a:spLocks noChangeAspect="1"/>
          </p:cNvSpPr>
          <p:nvPr/>
        </p:nvSpPr>
        <p:spPr>
          <a:xfrm rot="19800000" flipH="1">
            <a:off x="3856156" y="3281887"/>
            <a:ext cx="1026245" cy="916398"/>
          </a:xfrm>
          <a:custGeom>
            <a:avLst/>
            <a:gdLst>
              <a:gd name="connsiteX0" fmla="*/ 812080 w 3346142"/>
              <a:gd name="connsiteY0" fmla="*/ 59763 h 2987984"/>
              <a:gd name="connsiteX1" fmla="*/ 710620 w 3346142"/>
              <a:gd name="connsiteY1" fmla="*/ 171476 h 2987984"/>
              <a:gd name="connsiteX2" fmla="*/ 709907 w 3346142"/>
              <a:gd name="connsiteY2" fmla="*/ 173288 h 2987984"/>
              <a:gd name="connsiteX3" fmla="*/ 685440 w 3346142"/>
              <a:gd name="connsiteY3" fmla="*/ 207267 h 2987984"/>
              <a:gd name="connsiteX4" fmla="*/ 51721 w 3346142"/>
              <a:gd name="connsiteY4" fmla="*/ 1304899 h 2987984"/>
              <a:gd name="connsiteX5" fmla="*/ 25367 w 3346142"/>
              <a:gd name="connsiteY5" fmla="*/ 1363422 h 2987984"/>
              <a:gd name="connsiteX6" fmla="*/ 20937 w 3346142"/>
              <a:gd name="connsiteY6" fmla="*/ 1382993 h 2987984"/>
              <a:gd name="connsiteX7" fmla="*/ 11429 w 3346142"/>
              <a:gd name="connsiteY7" fmla="*/ 1408457 h 2987984"/>
              <a:gd name="connsiteX8" fmla="*/ 44774 w 3346142"/>
              <a:gd name="connsiteY8" fmla="*/ 1661736 h 2987984"/>
              <a:gd name="connsiteX9" fmla="*/ 712315 w 3346142"/>
              <a:gd name="connsiteY9" fmla="*/ 2817952 h 2987984"/>
              <a:gd name="connsiteX10" fmla="*/ 978149 w 3346142"/>
              <a:gd name="connsiteY10" fmla="*/ 2984067 h 2987984"/>
              <a:gd name="connsiteX11" fmla="*/ 988516 w 3346142"/>
              <a:gd name="connsiteY11" fmla="*/ 2983794 h 2987984"/>
              <a:gd name="connsiteX12" fmla="*/ 1030080 w 3346142"/>
              <a:gd name="connsiteY12" fmla="*/ 2987984 h 2987984"/>
              <a:gd name="connsiteX13" fmla="*/ 2297516 w 3346142"/>
              <a:gd name="connsiteY13" fmla="*/ 2987984 h 2987984"/>
              <a:gd name="connsiteX14" fmla="*/ 2349001 w 3346142"/>
              <a:gd name="connsiteY14" fmla="*/ 2982794 h 2987984"/>
              <a:gd name="connsiteX15" fmla="*/ 2371664 w 3346142"/>
              <a:gd name="connsiteY15" fmla="*/ 2983390 h 2987984"/>
              <a:gd name="connsiteX16" fmla="*/ 2624027 w 3346142"/>
              <a:gd name="connsiteY16" fmla="*/ 2825693 h 2987984"/>
              <a:gd name="connsiteX17" fmla="*/ 3257745 w 3346142"/>
              <a:gd name="connsiteY17" fmla="*/ 1728061 h 2987984"/>
              <a:gd name="connsiteX18" fmla="*/ 3270098 w 3346142"/>
              <a:gd name="connsiteY18" fmla="*/ 1700631 h 2987984"/>
              <a:gd name="connsiteX19" fmla="*/ 3278597 w 3346142"/>
              <a:gd name="connsiteY19" fmla="*/ 1691438 h 2987984"/>
              <a:gd name="connsiteX20" fmla="*/ 3301368 w 3346142"/>
              <a:gd name="connsiteY20" fmla="*/ 1323162 h 2987984"/>
              <a:gd name="connsiteX21" fmla="*/ 2633827 w 3346142"/>
              <a:gd name="connsiteY21" fmla="*/ 166946 h 2987984"/>
              <a:gd name="connsiteX22" fmla="*/ 2303505 w 3346142"/>
              <a:gd name="connsiteY22" fmla="*/ 2528 h 2987984"/>
              <a:gd name="connsiteX23" fmla="*/ 2279544 w 3346142"/>
              <a:gd name="connsiteY23" fmla="*/ 7951 h 2987984"/>
              <a:gd name="connsiteX24" fmla="*/ 2256680 w 3346142"/>
              <a:gd name="connsiteY24" fmla="*/ 5647 h 2987984"/>
              <a:gd name="connsiteX25" fmla="*/ 989243 w 3346142"/>
              <a:gd name="connsiteY25" fmla="*/ 5647 h 2987984"/>
              <a:gd name="connsiteX26" fmla="*/ 812080 w 3346142"/>
              <a:gd name="connsiteY26" fmla="*/ 59763 h 2987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346142" h="2987984">
                <a:moveTo>
                  <a:pt x="812080" y="59763"/>
                </a:moveTo>
                <a:cubicBezTo>
                  <a:pt x="769936" y="88235"/>
                  <a:pt x="735010" y="126578"/>
                  <a:pt x="710620" y="171476"/>
                </a:cubicBezTo>
                <a:lnTo>
                  <a:pt x="709907" y="173288"/>
                </a:lnTo>
                <a:lnTo>
                  <a:pt x="685440" y="207267"/>
                </a:lnTo>
                <a:lnTo>
                  <a:pt x="51721" y="1304899"/>
                </a:lnTo>
                <a:cubicBezTo>
                  <a:pt x="40784" y="1323844"/>
                  <a:pt x="32025" y="1343448"/>
                  <a:pt x="25367" y="1363422"/>
                </a:cubicBezTo>
                <a:lnTo>
                  <a:pt x="20937" y="1382993"/>
                </a:lnTo>
                <a:lnTo>
                  <a:pt x="11429" y="1408457"/>
                </a:lnTo>
                <a:cubicBezTo>
                  <a:pt x="-10680" y="1490968"/>
                  <a:pt x="-1312" y="1581914"/>
                  <a:pt x="44774" y="1661736"/>
                </a:cubicBezTo>
                <a:lnTo>
                  <a:pt x="712315" y="2817952"/>
                </a:lnTo>
                <a:cubicBezTo>
                  <a:pt x="769922" y="2917730"/>
                  <a:pt x="871266" y="2976514"/>
                  <a:pt x="978149" y="2984067"/>
                </a:cubicBezTo>
                <a:lnTo>
                  <a:pt x="988516" y="2983794"/>
                </a:lnTo>
                <a:lnTo>
                  <a:pt x="1030080" y="2987984"/>
                </a:lnTo>
                <a:lnTo>
                  <a:pt x="2297516" y="2987984"/>
                </a:lnTo>
                <a:lnTo>
                  <a:pt x="2349001" y="2982794"/>
                </a:lnTo>
                <a:lnTo>
                  <a:pt x="2371664" y="2983390"/>
                </a:lnTo>
                <a:cubicBezTo>
                  <a:pt x="2473130" y="2976219"/>
                  <a:pt x="2569339" y="2920415"/>
                  <a:pt x="2624027" y="2825693"/>
                </a:cubicBezTo>
                <a:lnTo>
                  <a:pt x="3257745" y="1728061"/>
                </a:lnTo>
                <a:lnTo>
                  <a:pt x="3270098" y="1700631"/>
                </a:lnTo>
                <a:lnTo>
                  <a:pt x="3278597" y="1691438"/>
                </a:lnTo>
                <a:cubicBezTo>
                  <a:pt x="3357011" y="1587656"/>
                  <a:pt x="3370497" y="1442895"/>
                  <a:pt x="3301368" y="1323162"/>
                </a:cubicBezTo>
                <a:lnTo>
                  <a:pt x="2633827" y="166946"/>
                </a:lnTo>
                <a:cubicBezTo>
                  <a:pt x="2564699" y="47212"/>
                  <a:pt x="2432589" y="-13489"/>
                  <a:pt x="2303505" y="2528"/>
                </a:cubicBezTo>
                <a:lnTo>
                  <a:pt x="2279544" y="7951"/>
                </a:lnTo>
                <a:lnTo>
                  <a:pt x="2256680" y="5647"/>
                </a:lnTo>
                <a:lnTo>
                  <a:pt x="989243" y="5647"/>
                </a:lnTo>
                <a:cubicBezTo>
                  <a:pt x="923618" y="5647"/>
                  <a:pt x="862652" y="25596"/>
                  <a:pt x="812080" y="59763"/>
                </a:cubicBezTo>
                <a:close/>
              </a:path>
            </a:pathLst>
          </a:custGeom>
          <a:solidFill>
            <a:srgbClr val="5793CA"/>
          </a:solidFill>
          <a:ln w="12700" cap="flat" cmpd="sng" algn="ctr">
            <a:noFill/>
            <a:prstDash val="solid"/>
            <a:miter lim="800000"/>
          </a:ln>
          <a:effectLst/>
        </p:spPr>
        <p:txBody>
          <a:bodyPr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1795" b="0" i="0" u="none" strike="noStrike" kern="0" cap="none" spc="0" normalizeH="0" baseline="0" noProof="0">
              <a:ln>
                <a:noFill/>
              </a:ln>
              <a:solidFill>
                <a:prstClr val="black"/>
              </a:solidFill>
              <a:effectLst/>
              <a:uLnTx/>
              <a:uFillTx/>
              <a:latin typeface="Calibri Light"/>
              <a:ea typeface="+mn-ea"/>
              <a:cs typeface="+mn-cs"/>
            </a:endParaRPr>
          </a:p>
        </p:txBody>
      </p:sp>
      <p:sp>
        <p:nvSpPr>
          <p:cNvPr id="42" name="Text Placeholder 5">
            <a:extLst>
              <a:ext uri="{FF2B5EF4-FFF2-40B4-BE49-F238E27FC236}">
                <a16:creationId xmlns:a16="http://schemas.microsoft.com/office/drawing/2014/main" id="{85D1ED2A-343B-2B61-7F5D-D3216AED1240}"/>
              </a:ext>
            </a:extLst>
          </p:cNvPr>
          <p:cNvSpPr txBox="1">
            <a:spLocks/>
          </p:cNvSpPr>
          <p:nvPr/>
        </p:nvSpPr>
        <p:spPr>
          <a:xfrm>
            <a:off x="3909361" y="2100496"/>
            <a:ext cx="919833" cy="777634"/>
          </a:xfrm>
          <a:prstGeom prst="rect">
            <a:avLst/>
          </a:prstGeom>
        </p:spPr>
        <p:txBody>
          <a:bodyPr anchor="ctr">
            <a:noAutofit/>
          </a:bodyPr>
          <a:lstStyle>
            <a:lvl1pPr marL="342900" indent="-342900" algn="l" defTabSz="457200" rtl="0" eaLnBrk="1" latinLnBrk="0" hangingPunct="1">
              <a:spcBef>
                <a:spcPct val="20000"/>
              </a:spcBef>
              <a:buFont typeface="Calibri"/>
              <a:buChar char="•"/>
              <a:defRPr sz="2000" kern="1200">
                <a:solidFill>
                  <a:schemeClr val="tx2"/>
                </a:solidFill>
                <a:latin typeface="+mn-lt"/>
                <a:ea typeface="+mn-ea"/>
                <a:cs typeface="+mn-cs"/>
              </a:defRPr>
            </a:lvl1pPr>
            <a:lvl2pPr marL="742950" indent="-285750" algn="l" defTabSz="457200" rtl="0" eaLnBrk="1" latinLnBrk="0" hangingPunct="1">
              <a:spcBef>
                <a:spcPct val="20000"/>
              </a:spcBef>
              <a:buFont typeface="Calibri"/>
              <a:buChar char="–"/>
              <a:defRPr sz="1800" kern="1200">
                <a:solidFill>
                  <a:schemeClr val="tx2"/>
                </a:solidFill>
                <a:latin typeface="+mn-lt"/>
                <a:ea typeface="+mn-ea"/>
                <a:cs typeface="+mn-cs"/>
              </a:defRPr>
            </a:lvl2pPr>
            <a:lvl3pPr marL="1143000" indent="-228600" algn="l" defTabSz="457200" rtl="0" eaLnBrk="1" latinLnBrk="0" hangingPunct="1">
              <a:spcBef>
                <a:spcPct val="20000"/>
              </a:spcBef>
              <a:buFont typeface="Calibri"/>
              <a:buChar char="•"/>
              <a:defRPr sz="1600" kern="1200">
                <a:solidFill>
                  <a:schemeClr val="tx2"/>
                </a:solidFill>
                <a:latin typeface="+mn-lt"/>
                <a:ea typeface="+mn-ea"/>
                <a:cs typeface="+mn-cs"/>
              </a:defRPr>
            </a:lvl3pPr>
            <a:lvl4pPr marL="1600200" indent="-228600" algn="l" defTabSz="457200" rtl="0" eaLnBrk="1" latinLnBrk="0" hangingPunct="1">
              <a:spcBef>
                <a:spcPct val="20000"/>
              </a:spcBef>
              <a:buFont typeface="Calibri"/>
              <a:buChar char="–"/>
              <a:defRPr sz="1400" kern="1200">
                <a:solidFill>
                  <a:schemeClr val="tx2"/>
                </a:solidFill>
                <a:latin typeface="+mn-lt"/>
                <a:ea typeface="+mn-ea"/>
                <a:cs typeface="+mn-cs"/>
              </a:defRPr>
            </a:lvl4pPr>
            <a:lvl5pPr marL="2057400" indent="-228600" algn="l" defTabSz="457200" rtl="0" eaLnBrk="1" latinLnBrk="0" hangingPunct="1">
              <a:spcBef>
                <a:spcPct val="20000"/>
              </a:spcBef>
              <a:buFont typeface="Calibri"/>
              <a:buChar char="»"/>
              <a:defRPr sz="1400" kern="1200">
                <a:solidFill>
                  <a:schemeClr val="tx2"/>
                </a:solidFill>
                <a:latin typeface="+mn-lt"/>
                <a:ea typeface="+mn-ea"/>
                <a:cs typeface="+mn-cs"/>
              </a:defRPr>
            </a:lvl5pPr>
            <a:lvl6pPr marL="2514600" indent="-228600" algn="l" defTabSz="457200" rtl="0" eaLnBrk="1" latinLnBrk="0" hangingPunct="1">
              <a:spcBef>
                <a:spcPct val="20000"/>
              </a:spcBef>
              <a:buFont typeface="Calibri"/>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Calibri"/>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Calibri"/>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Calibri"/>
              <a:buChar char="•"/>
              <a:defRPr sz="2000" kern="1200">
                <a:solidFill>
                  <a:schemeClr val="tx1"/>
                </a:solidFill>
                <a:latin typeface="+mn-lt"/>
                <a:ea typeface="+mn-ea"/>
                <a:cs typeface="+mn-cs"/>
              </a:defRPr>
            </a:lvl9pPr>
          </a:lstStyle>
          <a:p>
            <a:pPr marL="0" indent="0" algn="ctr">
              <a:buFont typeface="Calibri"/>
              <a:buNone/>
            </a:pPr>
            <a:r>
              <a:rPr lang="en-JM" sz="3192" b="1">
                <a:solidFill>
                  <a:prstClr val="white"/>
                </a:solidFill>
                <a:latin typeface="Calibri Light"/>
                <a:ea typeface="Roboto Light"/>
                <a:cs typeface="Roboto Light"/>
              </a:rPr>
              <a:t>01</a:t>
            </a:r>
            <a:endParaRPr lang="en-JM" sz="3192" b="1">
              <a:solidFill>
                <a:prstClr val="white"/>
              </a:solidFill>
              <a:latin typeface="Calibri Light"/>
              <a:cs typeface="Roboto Light"/>
            </a:endParaRPr>
          </a:p>
        </p:txBody>
      </p:sp>
      <p:sp>
        <p:nvSpPr>
          <p:cNvPr id="43" name="Text Placeholder 5">
            <a:extLst>
              <a:ext uri="{FF2B5EF4-FFF2-40B4-BE49-F238E27FC236}">
                <a16:creationId xmlns:a16="http://schemas.microsoft.com/office/drawing/2014/main" id="{51A71911-1520-D5CC-A83B-57EB6D0C2850}"/>
              </a:ext>
            </a:extLst>
          </p:cNvPr>
          <p:cNvSpPr txBox="1">
            <a:spLocks/>
          </p:cNvSpPr>
          <p:nvPr/>
        </p:nvSpPr>
        <p:spPr>
          <a:xfrm>
            <a:off x="3909362" y="4782191"/>
            <a:ext cx="919833" cy="777634"/>
          </a:xfrm>
          <a:prstGeom prst="rect">
            <a:avLst/>
          </a:prstGeom>
        </p:spPr>
        <p:txBody>
          <a:bodyPr anchor="ctr">
            <a:noAutofit/>
          </a:bodyPr>
          <a:lstStyle>
            <a:lvl1pPr marL="342900" indent="-342900" algn="l" defTabSz="457200" rtl="0" eaLnBrk="1" latinLnBrk="0" hangingPunct="1">
              <a:spcBef>
                <a:spcPct val="20000"/>
              </a:spcBef>
              <a:buFont typeface="Calibri"/>
              <a:buChar char="•"/>
              <a:defRPr sz="2000" kern="1200">
                <a:solidFill>
                  <a:schemeClr val="tx2"/>
                </a:solidFill>
                <a:latin typeface="+mn-lt"/>
                <a:ea typeface="+mn-ea"/>
                <a:cs typeface="+mn-cs"/>
              </a:defRPr>
            </a:lvl1pPr>
            <a:lvl2pPr marL="742950" indent="-285750" algn="l" defTabSz="457200" rtl="0" eaLnBrk="1" latinLnBrk="0" hangingPunct="1">
              <a:spcBef>
                <a:spcPct val="20000"/>
              </a:spcBef>
              <a:buFont typeface="Calibri"/>
              <a:buChar char="–"/>
              <a:defRPr sz="1800" kern="1200">
                <a:solidFill>
                  <a:schemeClr val="tx2"/>
                </a:solidFill>
                <a:latin typeface="+mn-lt"/>
                <a:ea typeface="+mn-ea"/>
                <a:cs typeface="+mn-cs"/>
              </a:defRPr>
            </a:lvl2pPr>
            <a:lvl3pPr marL="1143000" indent="-228600" algn="l" defTabSz="457200" rtl="0" eaLnBrk="1" latinLnBrk="0" hangingPunct="1">
              <a:spcBef>
                <a:spcPct val="20000"/>
              </a:spcBef>
              <a:buFont typeface="Calibri"/>
              <a:buChar char="•"/>
              <a:defRPr sz="1600" kern="1200">
                <a:solidFill>
                  <a:schemeClr val="tx2"/>
                </a:solidFill>
                <a:latin typeface="+mn-lt"/>
                <a:ea typeface="+mn-ea"/>
                <a:cs typeface="+mn-cs"/>
              </a:defRPr>
            </a:lvl3pPr>
            <a:lvl4pPr marL="1600200" indent="-228600" algn="l" defTabSz="457200" rtl="0" eaLnBrk="1" latinLnBrk="0" hangingPunct="1">
              <a:spcBef>
                <a:spcPct val="20000"/>
              </a:spcBef>
              <a:buFont typeface="Calibri"/>
              <a:buChar char="–"/>
              <a:defRPr sz="1400" kern="1200">
                <a:solidFill>
                  <a:schemeClr val="tx2"/>
                </a:solidFill>
                <a:latin typeface="+mn-lt"/>
                <a:ea typeface="+mn-ea"/>
                <a:cs typeface="+mn-cs"/>
              </a:defRPr>
            </a:lvl4pPr>
            <a:lvl5pPr marL="2057400" indent="-228600" algn="l" defTabSz="457200" rtl="0" eaLnBrk="1" latinLnBrk="0" hangingPunct="1">
              <a:spcBef>
                <a:spcPct val="20000"/>
              </a:spcBef>
              <a:buFont typeface="Calibri"/>
              <a:buChar char="»"/>
              <a:defRPr sz="1400" kern="1200">
                <a:solidFill>
                  <a:schemeClr val="tx2"/>
                </a:solidFill>
                <a:latin typeface="+mn-lt"/>
                <a:ea typeface="+mn-ea"/>
                <a:cs typeface="+mn-cs"/>
              </a:defRPr>
            </a:lvl5pPr>
            <a:lvl6pPr marL="2514600" indent="-228600" algn="l" defTabSz="457200" rtl="0" eaLnBrk="1" latinLnBrk="0" hangingPunct="1">
              <a:spcBef>
                <a:spcPct val="20000"/>
              </a:spcBef>
              <a:buFont typeface="Calibri"/>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Calibri"/>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Calibri"/>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Calibri"/>
              <a:buChar char="•"/>
              <a:defRPr sz="2000" kern="1200">
                <a:solidFill>
                  <a:schemeClr val="tx1"/>
                </a:solidFill>
                <a:latin typeface="+mn-lt"/>
                <a:ea typeface="+mn-ea"/>
                <a:cs typeface="+mn-cs"/>
              </a:defRPr>
            </a:lvl9pPr>
          </a:lstStyle>
          <a:p>
            <a:pPr marL="0" indent="0" algn="ctr">
              <a:buFont typeface="Calibri"/>
              <a:buNone/>
            </a:pPr>
            <a:r>
              <a:rPr lang="en-JM" sz="3192" b="1">
                <a:solidFill>
                  <a:prstClr val="white"/>
                </a:solidFill>
                <a:latin typeface="Calibri Light"/>
                <a:ea typeface="Roboto Light"/>
                <a:cs typeface="Roboto Light"/>
              </a:rPr>
              <a:t>03</a:t>
            </a:r>
            <a:endParaRPr lang="en-JM" sz="3192" b="1">
              <a:solidFill>
                <a:prstClr val="white"/>
              </a:solidFill>
              <a:latin typeface="Calibri Light"/>
              <a:cs typeface="Roboto Light"/>
            </a:endParaRPr>
          </a:p>
        </p:txBody>
      </p:sp>
      <p:sp>
        <p:nvSpPr>
          <p:cNvPr id="47" name="TextBox 46">
            <a:extLst>
              <a:ext uri="{FF2B5EF4-FFF2-40B4-BE49-F238E27FC236}">
                <a16:creationId xmlns:a16="http://schemas.microsoft.com/office/drawing/2014/main" id="{DCFA8E9C-43F9-F759-B277-6E6D58D3A7BE}"/>
              </a:ext>
            </a:extLst>
          </p:cNvPr>
          <p:cNvSpPr txBox="1"/>
          <p:nvPr/>
        </p:nvSpPr>
        <p:spPr>
          <a:xfrm>
            <a:off x="69731" y="848011"/>
            <a:ext cx="4237093" cy="923330"/>
          </a:xfrm>
          <a:prstGeom prst="rect">
            <a:avLst/>
          </a:prstGeom>
          <a:solidFill>
            <a:schemeClr val="bg1"/>
          </a:solidFill>
          <a:effectLst>
            <a:outerShdw blurRad="50800" dist="38100" dir="2700000" algn="tl" rotWithShape="0">
              <a:prstClr val="black">
                <a:alpha val="40000"/>
              </a:prstClr>
            </a:outerShdw>
          </a:effectLst>
        </p:spPr>
        <p:txBody>
          <a:bodyPr wrap="square" rtlCol="0">
            <a:spAutoFit/>
          </a:bodyPr>
          <a:lstStyle/>
          <a:p>
            <a:r>
              <a:rPr lang="en-US" b="1">
                <a:solidFill>
                  <a:schemeClr val="tx2"/>
                </a:solidFill>
              </a:rPr>
              <a:t>Hypothesize what action steps you will take for Suarez family after thinking through the exploratory questions earlier: </a:t>
            </a:r>
          </a:p>
        </p:txBody>
      </p:sp>
      <p:sp>
        <p:nvSpPr>
          <p:cNvPr id="48" name="Text Placeholder 5">
            <a:extLst>
              <a:ext uri="{FF2B5EF4-FFF2-40B4-BE49-F238E27FC236}">
                <a16:creationId xmlns:a16="http://schemas.microsoft.com/office/drawing/2014/main" id="{34A0F736-25B9-5541-907F-BE68CE52F10E}"/>
              </a:ext>
            </a:extLst>
          </p:cNvPr>
          <p:cNvSpPr txBox="1">
            <a:spLocks/>
          </p:cNvSpPr>
          <p:nvPr/>
        </p:nvSpPr>
        <p:spPr>
          <a:xfrm>
            <a:off x="7456735" y="2074142"/>
            <a:ext cx="919833" cy="777634"/>
          </a:xfrm>
          <a:prstGeom prst="rect">
            <a:avLst/>
          </a:prstGeom>
        </p:spPr>
        <p:txBody>
          <a:bodyPr anchor="ctr">
            <a:noAutofit/>
          </a:bodyPr>
          <a:lstStyle>
            <a:lvl1pPr marL="342900" indent="-342900" algn="l" defTabSz="457200" rtl="0" eaLnBrk="1" latinLnBrk="0" hangingPunct="1">
              <a:spcBef>
                <a:spcPct val="20000"/>
              </a:spcBef>
              <a:buFont typeface="Calibri"/>
              <a:buChar char="•"/>
              <a:defRPr sz="2000" kern="1200">
                <a:solidFill>
                  <a:schemeClr val="tx2"/>
                </a:solidFill>
                <a:latin typeface="+mn-lt"/>
                <a:ea typeface="+mn-ea"/>
                <a:cs typeface="+mn-cs"/>
              </a:defRPr>
            </a:lvl1pPr>
            <a:lvl2pPr marL="742950" indent="-285750" algn="l" defTabSz="457200" rtl="0" eaLnBrk="1" latinLnBrk="0" hangingPunct="1">
              <a:spcBef>
                <a:spcPct val="20000"/>
              </a:spcBef>
              <a:buFont typeface="Calibri"/>
              <a:buChar char="–"/>
              <a:defRPr sz="1800" kern="1200">
                <a:solidFill>
                  <a:schemeClr val="tx2"/>
                </a:solidFill>
                <a:latin typeface="+mn-lt"/>
                <a:ea typeface="+mn-ea"/>
                <a:cs typeface="+mn-cs"/>
              </a:defRPr>
            </a:lvl2pPr>
            <a:lvl3pPr marL="1143000" indent="-228600" algn="l" defTabSz="457200" rtl="0" eaLnBrk="1" latinLnBrk="0" hangingPunct="1">
              <a:spcBef>
                <a:spcPct val="20000"/>
              </a:spcBef>
              <a:buFont typeface="Calibri"/>
              <a:buChar char="•"/>
              <a:defRPr sz="1600" kern="1200">
                <a:solidFill>
                  <a:schemeClr val="tx2"/>
                </a:solidFill>
                <a:latin typeface="+mn-lt"/>
                <a:ea typeface="+mn-ea"/>
                <a:cs typeface="+mn-cs"/>
              </a:defRPr>
            </a:lvl3pPr>
            <a:lvl4pPr marL="1600200" indent="-228600" algn="l" defTabSz="457200" rtl="0" eaLnBrk="1" latinLnBrk="0" hangingPunct="1">
              <a:spcBef>
                <a:spcPct val="20000"/>
              </a:spcBef>
              <a:buFont typeface="Calibri"/>
              <a:buChar char="–"/>
              <a:defRPr sz="1400" kern="1200">
                <a:solidFill>
                  <a:schemeClr val="tx2"/>
                </a:solidFill>
                <a:latin typeface="+mn-lt"/>
                <a:ea typeface="+mn-ea"/>
                <a:cs typeface="+mn-cs"/>
              </a:defRPr>
            </a:lvl4pPr>
            <a:lvl5pPr marL="2057400" indent="-228600" algn="l" defTabSz="457200" rtl="0" eaLnBrk="1" latinLnBrk="0" hangingPunct="1">
              <a:spcBef>
                <a:spcPct val="20000"/>
              </a:spcBef>
              <a:buFont typeface="Calibri"/>
              <a:buChar char="»"/>
              <a:defRPr sz="1400" kern="1200">
                <a:solidFill>
                  <a:schemeClr val="tx2"/>
                </a:solidFill>
                <a:latin typeface="+mn-lt"/>
                <a:ea typeface="+mn-ea"/>
                <a:cs typeface="+mn-cs"/>
              </a:defRPr>
            </a:lvl5pPr>
            <a:lvl6pPr marL="2514600" indent="-228600" algn="l" defTabSz="457200" rtl="0" eaLnBrk="1" latinLnBrk="0" hangingPunct="1">
              <a:spcBef>
                <a:spcPct val="20000"/>
              </a:spcBef>
              <a:buFont typeface="Calibri"/>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Calibri"/>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Calibri"/>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Calibri"/>
              <a:buChar char="•"/>
              <a:defRPr sz="2000" kern="1200">
                <a:solidFill>
                  <a:schemeClr val="tx1"/>
                </a:solidFill>
                <a:latin typeface="+mn-lt"/>
                <a:ea typeface="+mn-ea"/>
                <a:cs typeface="+mn-cs"/>
              </a:defRPr>
            </a:lvl9pPr>
          </a:lstStyle>
          <a:p>
            <a:pPr marL="0" indent="0" algn="ctr">
              <a:buFont typeface="Calibri"/>
              <a:buNone/>
            </a:pPr>
            <a:r>
              <a:rPr lang="en-JM" sz="3192" b="1">
                <a:solidFill>
                  <a:prstClr val="white"/>
                </a:solidFill>
                <a:latin typeface="Calibri Light"/>
                <a:ea typeface="Roboto Light"/>
                <a:cs typeface="Roboto Light"/>
              </a:rPr>
              <a:t>02</a:t>
            </a:r>
            <a:endParaRPr lang="en-JM" sz="3192" b="1">
              <a:solidFill>
                <a:prstClr val="white"/>
              </a:solidFill>
              <a:latin typeface="Calibri Light"/>
              <a:cs typeface="Roboto Light"/>
            </a:endParaRPr>
          </a:p>
        </p:txBody>
      </p:sp>
      <p:cxnSp>
        <p:nvCxnSpPr>
          <p:cNvPr id="50" name="Straight Connector 49">
            <a:extLst>
              <a:ext uri="{FF2B5EF4-FFF2-40B4-BE49-F238E27FC236}">
                <a16:creationId xmlns:a16="http://schemas.microsoft.com/office/drawing/2014/main" id="{C059533B-9524-192D-6FAC-143C52923109}"/>
              </a:ext>
            </a:extLst>
          </p:cNvPr>
          <p:cNvCxnSpPr/>
          <p:nvPr/>
        </p:nvCxnSpPr>
        <p:spPr>
          <a:xfrm flipH="1">
            <a:off x="3478755" y="4973990"/>
            <a:ext cx="435690" cy="0"/>
          </a:xfrm>
          <a:prstGeom prst="line">
            <a:avLst/>
          </a:prstGeom>
          <a:noFill/>
          <a:ln w="25400" cap="flat" cmpd="sng" algn="ctr">
            <a:solidFill>
              <a:sysClr val="window" lastClr="FFFFFF">
                <a:lumMod val="75000"/>
              </a:sysClr>
            </a:solidFill>
            <a:prstDash val="sysDot"/>
            <a:miter lim="800000"/>
            <a:headEnd type="none"/>
            <a:tailEnd type="oval"/>
          </a:ln>
          <a:effectLst/>
        </p:spPr>
      </p:cxnSp>
      <p:sp>
        <p:nvSpPr>
          <p:cNvPr id="51" name="Shape 167">
            <a:extLst>
              <a:ext uri="{FF2B5EF4-FFF2-40B4-BE49-F238E27FC236}">
                <a16:creationId xmlns:a16="http://schemas.microsoft.com/office/drawing/2014/main" id="{CDE77072-EC4D-92D4-F96A-549D32C4FB52}"/>
              </a:ext>
            </a:extLst>
          </p:cNvPr>
          <p:cNvSpPr>
            <a:spLocks noChangeAspect="1"/>
          </p:cNvSpPr>
          <p:nvPr/>
        </p:nvSpPr>
        <p:spPr>
          <a:xfrm rot="19800000" flipH="1">
            <a:off x="3856155" y="4588621"/>
            <a:ext cx="1026245" cy="916398"/>
          </a:xfrm>
          <a:custGeom>
            <a:avLst/>
            <a:gdLst>
              <a:gd name="connsiteX0" fmla="*/ 812080 w 3346142"/>
              <a:gd name="connsiteY0" fmla="*/ 59763 h 2987984"/>
              <a:gd name="connsiteX1" fmla="*/ 710620 w 3346142"/>
              <a:gd name="connsiteY1" fmla="*/ 171476 h 2987984"/>
              <a:gd name="connsiteX2" fmla="*/ 709907 w 3346142"/>
              <a:gd name="connsiteY2" fmla="*/ 173288 h 2987984"/>
              <a:gd name="connsiteX3" fmla="*/ 685440 w 3346142"/>
              <a:gd name="connsiteY3" fmla="*/ 207267 h 2987984"/>
              <a:gd name="connsiteX4" fmla="*/ 51721 w 3346142"/>
              <a:gd name="connsiteY4" fmla="*/ 1304899 h 2987984"/>
              <a:gd name="connsiteX5" fmla="*/ 25367 w 3346142"/>
              <a:gd name="connsiteY5" fmla="*/ 1363422 h 2987984"/>
              <a:gd name="connsiteX6" fmla="*/ 20937 w 3346142"/>
              <a:gd name="connsiteY6" fmla="*/ 1382993 h 2987984"/>
              <a:gd name="connsiteX7" fmla="*/ 11429 w 3346142"/>
              <a:gd name="connsiteY7" fmla="*/ 1408457 h 2987984"/>
              <a:gd name="connsiteX8" fmla="*/ 44774 w 3346142"/>
              <a:gd name="connsiteY8" fmla="*/ 1661736 h 2987984"/>
              <a:gd name="connsiteX9" fmla="*/ 712315 w 3346142"/>
              <a:gd name="connsiteY9" fmla="*/ 2817952 h 2987984"/>
              <a:gd name="connsiteX10" fmla="*/ 978149 w 3346142"/>
              <a:gd name="connsiteY10" fmla="*/ 2984067 h 2987984"/>
              <a:gd name="connsiteX11" fmla="*/ 988516 w 3346142"/>
              <a:gd name="connsiteY11" fmla="*/ 2983794 h 2987984"/>
              <a:gd name="connsiteX12" fmla="*/ 1030080 w 3346142"/>
              <a:gd name="connsiteY12" fmla="*/ 2987984 h 2987984"/>
              <a:gd name="connsiteX13" fmla="*/ 2297516 w 3346142"/>
              <a:gd name="connsiteY13" fmla="*/ 2987984 h 2987984"/>
              <a:gd name="connsiteX14" fmla="*/ 2349001 w 3346142"/>
              <a:gd name="connsiteY14" fmla="*/ 2982794 h 2987984"/>
              <a:gd name="connsiteX15" fmla="*/ 2371664 w 3346142"/>
              <a:gd name="connsiteY15" fmla="*/ 2983390 h 2987984"/>
              <a:gd name="connsiteX16" fmla="*/ 2624027 w 3346142"/>
              <a:gd name="connsiteY16" fmla="*/ 2825693 h 2987984"/>
              <a:gd name="connsiteX17" fmla="*/ 3257745 w 3346142"/>
              <a:gd name="connsiteY17" fmla="*/ 1728061 h 2987984"/>
              <a:gd name="connsiteX18" fmla="*/ 3270098 w 3346142"/>
              <a:gd name="connsiteY18" fmla="*/ 1700631 h 2987984"/>
              <a:gd name="connsiteX19" fmla="*/ 3278597 w 3346142"/>
              <a:gd name="connsiteY19" fmla="*/ 1691438 h 2987984"/>
              <a:gd name="connsiteX20" fmla="*/ 3301368 w 3346142"/>
              <a:gd name="connsiteY20" fmla="*/ 1323162 h 2987984"/>
              <a:gd name="connsiteX21" fmla="*/ 2633827 w 3346142"/>
              <a:gd name="connsiteY21" fmla="*/ 166946 h 2987984"/>
              <a:gd name="connsiteX22" fmla="*/ 2303505 w 3346142"/>
              <a:gd name="connsiteY22" fmla="*/ 2528 h 2987984"/>
              <a:gd name="connsiteX23" fmla="*/ 2279544 w 3346142"/>
              <a:gd name="connsiteY23" fmla="*/ 7951 h 2987984"/>
              <a:gd name="connsiteX24" fmla="*/ 2256680 w 3346142"/>
              <a:gd name="connsiteY24" fmla="*/ 5647 h 2987984"/>
              <a:gd name="connsiteX25" fmla="*/ 989243 w 3346142"/>
              <a:gd name="connsiteY25" fmla="*/ 5647 h 2987984"/>
              <a:gd name="connsiteX26" fmla="*/ 812080 w 3346142"/>
              <a:gd name="connsiteY26" fmla="*/ 59763 h 2987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346142" h="2987984">
                <a:moveTo>
                  <a:pt x="812080" y="59763"/>
                </a:moveTo>
                <a:cubicBezTo>
                  <a:pt x="769936" y="88235"/>
                  <a:pt x="735010" y="126578"/>
                  <a:pt x="710620" y="171476"/>
                </a:cubicBezTo>
                <a:lnTo>
                  <a:pt x="709907" y="173288"/>
                </a:lnTo>
                <a:lnTo>
                  <a:pt x="685440" y="207267"/>
                </a:lnTo>
                <a:lnTo>
                  <a:pt x="51721" y="1304899"/>
                </a:lnTo>
                <a:cubicBezTo>
                  <a:pt x="40784" y="1323844"/>
                  <a:pt x="32025" y="1343448"/>
                  <a:pt x="25367" y="1363422"/>
                </a:cubicBezTo>
                <a:lnTo>
                  <a:pt x="20937" y="1382993"/>
                </a:lnTo>
                <a:lnTo>
                  <a:pt x="11429" y="1408457"/>
                </a:lnTo>
                <a:cubicBezTo>
                  <a:pt x="-10680" y="1490968"/>
                  <a:pt x="-1312" y="1581914"/>
                  <a:pt x="44774" y="1661736"/>
                </a:cubicBezTo>
                <a:lnTo>
                  <a:pt x="712315" y="2817952"/>
                </a:lnTo>
                <a:cubicBezTo>
                  <a:pt x="769922" y="2917730"/>
                  <a:pt x="871266" y="2976514"/>
                  <a:pt x="978149" y="2984067"/>
                </a:cubicBezTo>
                <a:lnTo>
                  <a:pt x="988516" y="2983794"/>
                </a:lnTo>
                <a:lnTo>
                  <a:pt x="1030080" y="2987984"/>
                </a:lnTo>
                <a:lnTo>
                  <a:pt x="2297516" y="2987984"/>
                </a:lnTo>
                <a:lnTo>
                  <a:pt x="2349001" y="2982794"/>
                </a:lnTo>
                <a:lnTo>
                  <a:pt x="2371664" y="2983390"/>
                </a:lnTo>
                <a:cubicBezTo>
                  <a:pt x="2473130" y="2976219"/>
                  <a:pt x="2569339" y="2920415"/>
                  <a:pt x="2624027" y="2825693"/>
                </a:cubicBezTo>
                <a:lnTo>
                  <a:pt x="3257745" y="1728061"/>
                </a:lnTo>
                <a:lnTo>
                  <a:pt x="3270098" y="1700631"/>
                </a:lnTo>
                <a:lnTo>
                  <a:pt x="3278597" y="1691438"/>
                </a:lnTo>
                <a:cubicBezTo>
                  <a:pt x="3357011" y="1587656"/>
                  <a:pt x="3370497" y="1442895"/>
                  <a:pt x="3301368" y="1323162"/>
                </a:cubicBezTo>
                <a:lnTo>
                  <a:pt x="2633827" y="166946"/>
                </a:lnTo>
                <a:cubicBezTo>
                  <a:pt x="2564699" y="47212"/>
                  <a:pt x="2432589" y="-13489"/>
                  <a:pt x="2303505" y="2528"/>
                </a:cubicBezTo>
                <a:lnTo>
                  <a:pt x="2279544" y="7951"/>
                </a:lnTo>
                <a:lnTo>
                  <a:pt x="2256680" y="5647"/>
                </a:lnTo>
                <a:lnTo>
                  <a:pt x="989243" y="5647"/>
                </a:lnTo>
                <a:cubicBezTo>
                  <a:pt x="923618" y="5647"/>
                  <a:pt x="862652" y="25596"/>
                  <a:pt x="812080" y="59763"/>
                </a:cubicBezTo>
                <a:close/>
              </a:path>
            </a:pathLst>
          </a:custGeom>
          <a:solidFill>
            <a:schemeClr val="tx2"/>
          </a:solidFill>
          <a:ln w="12700" cap="flat" cmpd="sng" algn="ctr">
            <a:noFill/>
            <a:prstDash val="solid"/>
            <a:miter lim="800000"/>
          </a:ln>
          <a:effectLst/>
        </p:spPr>
        <p:txBody>
          <a:bodyPr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1795" b="0" i="0" u="none" strike="noStrike" kern="0" cap="none" spc="0" normalizeH="0" baseline="0" noProof="0">
              <a:ln>
                <a:noFill/>
              </a:ln>
              <a:solidFill>
                <a:prstClr val="black"/>
              </a:solidFill>
              <a:effectLst/>
              <a:uLnTx/>
              <a:uFillTx/>
              <a:latin typeface="Calibri Light"/>
              <a:ea typeface="+mn-ea"/>
              <a:cs typeface="+mn-cs"/>
            </a:endParaRPr>
          </a:p>
        </p:txBody>
      </p:sp>
      <p:sp>
        <p:nvSpPr>
          <p:cNvPr id="53" name="Text Placeholder 5">
            <a:extLst>
              <a:ext uri="{FF2B5EF4-FFF2-40B4-BE49-F238E27FC236}">
                <a16:creationId xmlns:a16="http://schemas.microsoft.com/office/drawing/2014/main" id="{06729A53-10F5-7DED-2FC7-5D894AC9C72A}"/>
              </a:ext>
            </a:extLst>
          </p:cNvPr>
          <p:cNvSpPr txBox="1">
            <a:spLocks/>
          </p:cNvSpPr>
          <p:nvPr/>
        </p:nvSpPr>
        <p:spPr>
          <a:xfrm>
            <a:off x="3897107" y="3323648"/>
            <a:ext cx="919833" cy="777634"/>
          </a:xfrm>
          <a:prstGeom prst="rect">
            <a:avLst/>
          </a:prstGeom>
        </p:spPr>
        <p:txBody>
          <a:bodyPr anchor="ctr">
            <a:noAutofit/>
          </a:bodyPr>
          <a:lstStyle>
            <a:lvl1pPr marL="342900" indent="-342900" algn="l" defTabSz="457200" rtl="0" eaLnBrk="1" latinLnBrk="0" hangingPunct="1">
              <a:spcBef>
                <a:spcPct val="20000"/>
              </a:spcBef>
              <a:buFont typeface="Calibri"/>
              <a:buChar char="•"/>
              <a:defRPr sz="2000" kern="1200">
                <a:solidFill>
                  <a:schemeClr val="tx2"/>
                </a:solidFill>
                <a:latin typeface="+mn-lt"/>
                <a:ea typeface="+mn-ea"/>
                <a:cs typeface="+mn-cs"/>
              </a:defRPr>
            </a:lvl1pPr>
            <a:lvl2pPr marL="742950" indent="-285750" algn="l" defTabSz="457200" rtl="0" eaLnBrk="1" latinLnBrk="0" hangingPunct="1">
              <a:spcBef>
                <a:spcPct val="20000"/>
              </a:spcBef>
              <a:buFont typeface="Calibri"/>
              <a:buChar char="–"/>
              <a:defRPr sz="1800" kern="1200">
                <a:solidFill>
                  <a:schemeClr val="tx2"/>
                </a:solidFill>
                <a:latin typeface="+mn-lt"/>
                <a:ea typeface="+mn-ea"/>
                <a:cs typeface="+mn-cs"/>
              </a:defRPr>
            </a:lvl2pPr>
            <a:lvl3pPr marL="1143000" indent="-228600" algn="l" defTabSz="457200" rtl="0" eaLnBrk="1" latinLnBrk="0" hangingPunct="1">
              <a:spcBef>
                <a:spcPct val="20000"/>
              </a:spcBef>
              <a:buFont typeface="Calibri"/>
              <a:buChar char="•"/>
              <a:defRPr sz="1600" kern="1200">
                <a:solidFill>
                  <a:schemeClr val="tx2"/>
                </a:solidFill>
                <a:latin typeface="+mn-lt"/>
                <a:ea typeface="+mn-ea"/>
                <a:cs typeface="+mn-cs"/>
              </a:defRPr>
            </a:lvl3pPr>
            <a:lvl4pPr marL="1600200" indent="-228600" algn="l" defTabSz="457200" rtl="0" eaLnBrk="1" latinLnBrk="0" hangingPunct="1">
              <a:spcBef>
                <a:spcPct val="20000"/>
              </a:spcBef>
              <a:buFont typeface="Calibri"/>
              <a:buChar char="–"/>
              <a:defRPr sz="1400" kern="1200">
                <a:solidFill>
                  <a:schemeClr val="tx2"/>
                </a:solidFill>
                <a:latin typeface="+mn-lt"/>
                <a:ea typeface="+mn-ea"/>
                <a:cs typeface="+mn-cs"/>
              </a:defRPr>
            </a:lvl4pPr>
            <a:lvl5pPr marL="2057400" indent="-228600" algn="l" defTabSz="457200" rtl="0" eaLnBrk="1" latinLnBrk="0" hangingPunct="1">
              <a:spcBef>
                <a:spcPct val="20000"/>
              </a:spcBef>
              <a:buFont typeface="Calibri"/>
              <a:buChar char="»"/>
              <a:defRPr sz="1400" kern="1200">
                <a:solidFill>
                  <a:schemeClr val="tx2"/>
                </a:solidFill>
                <a:latin typeface="+mn-lt"/>
                <a:ea typeface="+mn-ea"/>
                <a:cs typeface="+mn-cs"/>
              </a:defRPr>
            </a:lvl5pPr>
            <a:lvl6pPr marL="2514600" indent="-228600" algn="l" defTabSz="457200" rtl="0" eaLnBrk="1" latinLnBrk="0" hangingPunct="1">
              <a:spcBef>
                <a:spcPct val="20000"/>
              </a:spcBef>
              <a:buFont typeface="Calibri"/>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Calibri"/>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Calibri"/>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Calibri"/>
              <a:buChar char="•"/>
              <a:defRPr sz="2000" kern="1200">
                <a:solidFill>
                  <a:schemeClr val="tx1"/>
                </a:solidFill>
                <a:latin typeface="+mn-lt"/>
                <a:ea typeface="+mn-ea"/>
                <a:cs typeface="+mn-cs"/>
              </a:defRPr>
            </a:lvl9pPr>
          </a:lstStyle>
          <a:p>
            <a:pPr marL="0" indent="0" algn="ctr">
              <a:buFont typeface="Calibri"/>
              <a:buNone/>
            </a:pPr>
            <a:r>
              <a:rPr lang="en-JM" sz="3192" b="1">
                <a:solidFill>
                  <a:prstClr val="white"/>
                </a:solidFill>
                <a:latin typeface="Calibri Light"/>
                <a:ea typeface="Roboto Light"/>
                <a:cs typeface="Roboto Light"/>
              </a:rPr>
              <a:t>03</a:t>
            </a:r>
            <a:endParaRPr lang="en-JM" sz="3192" b="1">
              <a:solidFill>
                <a:prstClr val="white"/>
              </a:solidFill>
              <a:latin typeface="Calibri Light"/>
              <a:cs typeface="Roboto Light"/>
            </a:endParaRPr>
          </a:p>
        </p:txBody>
      </p:sp>
      <p:sp>
        <p:nvSpPr>
          <p:cNvPr id="54" name="Text Placeholder 5">
            <a:extLst>
              <a:ext uri="{FF2B5EF4-FFF2-40B4-BE49-F238E27FC236}">
                <a16:creationId xmlns:a16="http://schemas.microsoft.com/office/drawing/2014/main" id="{8096803A-B440-BEDC-C072-A91F39497DBE}"/>
              </a:ext>
            </a:extLst>
          </p:cNvPr>
          <p:cNvSpPr txBox="1">
            <a:spLocks/>
          </p:cNvSpPr>
          <p:nvPr/>
        </p:nvSpPr>
        <p:spPr>
          <a:xfrm>
            <a:off x="7443516" y="3340759"/>
            <a:ext cx="919833" cy="777634"/>
          </a:xfrm>
          <a:prstGeom prst="rect">
            <a:avLst/>
          </a:prstGeom>
        </p:spPr>
        <p:txBody>
          <a:bodyPr anchor="ctr">
            <a:noAutofit/>
          </a:bodyPr>
          <a:lstStyle>
            <a:lvl1pPr marL="342900" indent="-342900" algn="l" defTabSz="457200" rtl="0" eaLnBrk="1" latinLnBrk="0" hangingPunct="1">
              <a:spcBef>
                <a:spcPct val="20000"/>
              </a:spcBef>
              <a:buFont typeface="Calibri"/>
              <a:buChar char="•"/>
              <a:defRPr sz="2000" kern="1200">
                <a:solidFill>
                  <a:schemeClr val="tx2"/>
                </a:solidFill>
                <a:latin typeface="+mn-lt"/>
                <a:ea typeface="+mn-ea"/>
                <a:cs typeface="+mn-cs"/>
              </a:defRPr>
            </a:lvl1pPr>
            <a:lvl2pPr marL="742950" indent="-285750" algn="l" defTabSz="457200" rtl="0" eaLnBrk="1" latinLnBrk="0" hangingPunct="1">
              <a:spcBef>
                <a:spcPct val="20000"/>
              </a:spcBef>
              <a:buFont typeface="Calibri"/>
              <a:buChar char="–"/>
              <a:defRPr sz="1800" kern="1200">
                <a:solidFill>
                  <a:schemeClr val="tx2"/>
                </a:solidFill>
                <a:latin typeface="+mn-lt"/>
                <a:ea typeface="+mn-ea"/>
                <a:cs typeface="+mn-cs"/>
              </a:defRPr>
            </a:lvl2pPr>
            <a:lvl3pPr marL="1143000" indent="-228600" algn="l" defTabSz="457200" rtl="0" eaLnBrk="1" latinLnBrk="0" hangingPunct="1">
              <a:spcBef>
                <a:spcPct val="20000"/>
              </a:spcBef>
              <a:buFont typeface="Calibri"/>
              <a:buChar char="•"/>
              <a:defRPr sz="1600" kern="1200">
                <a:solidFill>
                  <a:schemeClr val="tx2"/>
                </a:solidFill>
                <a:latin typeface="+mn-lt"/>
                <a:ea typeface="+mn-ea"/>
                <a:cs typeface="+mn-cs"/>
              </a:defRPr>
            </a:lvl3pPr>
            <a:lvl4pPr marL="1600200" indent="-228600" algn="l" defTabSz="457200" rtl="0" eaLnBrk="1" latinLnBrk="0" hangingPunct="1">
              <a:spcBef>
                <a:spcPct val="20000"/>
              </a:spcBef>
              <a:buFont typeface="Calibri"/>
              <a:buChar char="–"/>
              <a:defRPr sz="1400" kern="1200">
                <a:solidFill>
                  <a:schemeClr val="tx2"/>
                </a:solidFill>
                <a:latin typeface="+mn-lt"/>
                <a:ea typeface="+mn-ea"/>
                <a:cs typeface="+mn-cs"/>
              </a:defRPr>
            </a:lvl4pPr>
            <a:lvl5pPr marL="2057400" indent="-228600" algn="l" defTabSz="457200" rtl="0" eaLnBrk="1" latinLnBrk="0" hangingPunct="1">
              <a:spcBef>
                <a:spcPct val="20000"/>
              </a:spcBef>
              <a:buFont typeface="Calibri"/>
              <a:buChar char="»"/>
              <a:defRPr sz="1400" kern="1200">
                <a:solidFill>
                  <a:schemeClr val="tx2"/>
                </a:solidFill>
                <a:latin typeface="+mn-lt"/>
                <a:ea typeface="+mn-ea"/>
                <a:cs typeface="+mn-cs"/>
              </a:defRPr>
            </a:lvl5pPr>
            <a:lvl6pPr marL="2514600" indent="-228600" algn="l" defTabSz="457200" rtl="0" eaLnBrk="1" latinLnBrk="0" hangingPunct="1">
              <a:spcBef>
                <a:spcPct val="20000"/>
              </a:spcBef>
              <a:buFont typeface="Calibri"/>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Calibri"/>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Calibri"/>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Calibri"/>
              <a:buChar char="•"/>
              <a:defRPr sz="2000" kern="1200">
                <a:solidFill>
                  <a:schemeClr val="tx1"/>
                </a:solidFill>
                <a:latin typeface="+mn-lt"/>
                <a:ea typeface="+mn-ea"/>
                <a:cs typeface="+mn-cs"/>
              </a:defRPr>
            </a:lvl9pPr>
          </a:lstStyle>
          <a:p>
            <a:pPr marL="0" indent="0" algn="ctr">
              <a:buFont typeface="Calibri"/>
              <a:buNone/>
            </a:pPr>
            <a:r>
              <a:rPr lang="en-JM" sz="3192" b="1">
                <a:solidFill>
                  <a:prstClr val="white"/>
                </a:solidFill>
                <a:latin typeface="Calibri Light"/>
                <a:ea typeface="Roboto Light"/>
                <a:cs typeface="Roboto Light"/>
              </a:rPr>
              <a:t>04</a:t>
            </a:r>
            <a:endParaRPr lang="en-JM" sz="3192" b="1">
              <a:solidFill>
                <a:prstClr val="white"/>
              </a:solidFill>
              <a:latin typeface="Calibri Light"/>
              <a:cs typeface="Roboto Light"/>
            </a:endParaRPr>
          </a:p>
        </p:txBody>
      </p:sp>
      <p:sp>
        <p:nvSpPr>
          <p:cNvPr id="55" name="Text Placeholder 5">
            <a:extLst>
              <a:ext uri="{FF2B5EF4-FFF2-40B4-BE49-F238E27FC236}">
                <a16:creationId xmlns:a16="http://schemas.microsoft.com/office/drawing/2014/main" id="{FF311945-81C9-6A2C-B65F-8394B660E702}"/>
              </a:ext>
            </a:extLst>
          </p:cNvPr>
          <p:cNvSpPr txBox="1">
            <a:spLocks/>
          </p:cNvSpPr>
          <p:nvPr/>
        </p:nvSpPr>
        <p:spPr>
          <a:xfrm>
            <a:off x="3898811" y="4641822"/>
            <a:ext cx="919833" cy="777634"/>
          </a:xfrm>
          <a:prstGeom prst="rect">
            <a:avLst/>
          </a:prstGeom>
        </p:spPr>
        <p:txBody>
          <a:bodyPr anchor="ctr">
            <a:noAutofit/>
          </a:bodyPr>
          <a:lstStyle>
            <a:lvl1pPr marL="342900" indent="-342900" algn="l" defTabSz="457200" rtl="0" eaLnBrk="1" latinLnBrk="0" hangingPunct="1">
              <a:spcBef>
                <a:spcPct val="20000"/>
              </a:spcBef>
              <a:buFont typeface="Calibri"/>
              <a:buChar char="•"/>
              <a:defRPr sz="2000" kern="1200">
                <a:solidFill>
                  <a:schemeClr val="tx2"/>
                </a:solidFill>
                <a:latin typeface="+mn-lt"/>
                <a:ea typeface="+mn-ea"/>
                <a:cs typeface="+mn-cs"/>
              </a:defRPr>
            </a:lvl1pPr>
            <a:lvl2pPr marL="742950" indent="-285750" algn="l" defTabSz="457200" rtl="0" eaLnBrk="1" latinLnBrk="0" hangingPunct="1">
              <a:spcBef>
                <a:spcPct val="20000"/>
              </a:spcBef>
              <a:buFont typeface="Calibri"/>
              <a:buChar char="–"/>
              <a:defRPr sz="1800" kern="1200">
                <a:solidFill>
                  <a:schemeClr val="tx2"/>
                </a:solidFill>
                <a:latin typeface="+mn-lt"/>
                <a:ea typeface="+mn-ea"/>
                <a:cs typeface="+mn-cs"/>
              </a:defRPr>
            </a:lvl2pPr>
            <a:lvl3pPr marL="1143000" indent="-228600" algn="l" defTabSz="457200" rtl="0" eaLnBrk="1" latinLnBrk="0" hangingPunct="1">
              <a:spcBef>
                <a:spcPct val="20000"/>
              </a:spcBef>
              <a:buFont typeface="Calibri"/>
              <a:buChar char="•"/>
              <a:defRPr sz="1600" kern="1200">
                <a:solidFill>
                  <a:schemeClr val="tx2"/>
                </a:solidFill>
                <a:latin typeface="+mn-lt"/>
                <a:ea typeface="+mn-ea"/>
                <a:cs typeface="+mn-cs"/>
              </a:defRPr>
            </a:lvl3pPr>
            <a:lvl4pPr marL="1600200" indent="-228600" algn="l" defTabSz="457200" rtl="0" eaLnBrk="1" latinLnBrk="0" hangingPunct="1">
              <a:spcBef>
                <a:spcPct val="20000"/>
              </a:spcBef>
              <a:buFont typeface="Calibri"/>
              <a:buChar char="–"/>
              <a:defRPr sz="1400" kern="1200">
                <a:solidFill>
                  <a:schemeClr val="tx2"/>
                </a:solidFill>
                <a:latin typeface="+mn-lt"/>
                <a:ea typeface="+mn-ea"/>
                <a:cs typeface="+mn-cs"/>
              </a:defRPr>
            </a:lvl4pPr>
            <a:lvl5pPr marL="2057400" indent="-228600" algn="l" defTabSz="457200" rtl="0" eaLnBrk="1" latinLnBrk="0" hangingPunct="1">
              <a:spcBef>
                <a:spcPct val="20000"/>
              </a:spcBef>
              <a:buFont typeface="Calibri"/>
              <a:buChar char="»"/>
              <a:defRPr sz="1400" kern="1200">
                <a:solidFill>
                  <a:schemeClr val="tx2"/>
                </a:solidFill>
                <a:latin typeface="+mn-lt"/>
                <a:ea typeface="+mn-ea"/>
                <a:cs typeface="+mn-cs"/>
              </a:defRPr>
            </a:lvl5pPr>
            <a:lvl6pPr marL="2514600" indent="-228600" algn="l" defTabSz="457200" rtl="0" eaLnBrk="1" latinLnBrk="0" hangingPunct="1">
              <a:spcBef>
                <a:spcPct val="20000"/>
              </a:spcBef>
              <a:buFont typeface="Calibri"/>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Calibri"/>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Calibri"/>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Calibri"/>
              <a:buChar char="•"/>
              <a:defRPr sz="2000" kern="1200">
                <a:solidFill>
                  <a:schemeClr val="tx1"/>
                </a:solidFill>
                <a:latin typeface="+mn-lt"/>
                <a:ea typeface="+mn-ea"/>
                <a:cs typeface="+mn-cs"/>
              </a:defRPr>
            </a:lvl9pPr>
          </a:lstStyle>
          <a:p>
            <a:pPr marL="0" indent="0" algn="ctr">
              <a:buFont typeface="Calibri"/>
              <a:buNone/>
            </a:pPr>
            <a:r>
              <a:rPr lang="en-JM" sz="3192" b="1">
                <a:solidFill>
                  <a:prstClr val="white"/>
                </a:solidFill>
                <a:latin typeface="Calibri Light"/>
                <a:ea typeface="Roboto Light"/>
                <a:cs typeface="Roboto Light"/>
              </a:rPr>
              <a:t>05</a:t>
            </a:r>
            <a:endParaRPr lang="en-JM" sz="3192" b="1">
              <a:solidFill>
                <a:prstClr val="white"/>
              </a:solidFill>
              <a:latin typeface="Calibri Light"/>
              <a:cs typeface="Roboto Light"/>
            </a:endParaRPr>
          </a:p>
        </p:txBody>
      </p:sp>
      <p:sp>
        <p:nvSpPr>
          <p:cNvPr id="2" name="Slide Number Placeholder 1">
            <a:extLst>
              <a:ext uri="{FF2B5EF4-FFF2-40B4-BE49-F238E27FC236}">
                <a16:creationId xmlns:a16="http://schemas.microsoft.com/office/drawing/2014/main" id="{5BB48063-0094-1C84-0B2F-DF6D30DC4146}"/>
              </a:ext>
            </a:extLst>
          </p:cNvPr>
          <p:cNvSpPr>
            <a:spLocks noGrp="1"/>
          </p:cNvSpPr>
          <p:nvPr>
            <p:ph type="sldNum" sz="quarter" idx="12"/>
          </p:nvPr>
        </p:nvSpPr>
        <p:spPr/>
        <p:txBody>
          <a:bodyPr/>
          <a:lstStyle/>
          <a:p>
            <a:fld id="{DBB69489-DF73-4A76-950F-93D686310CE9}" type="slidenum">
              <a:rPr lang="en-US" smtClean="0"/>
              <a:t>50</a:t>
            </a:fld>
            <a:endParaRPr lang="en-US"/>
          </a:p>
        </p:txBody>
      </p:sp>
    </p:spTree>
    <p:extLst>
      <p:ext uri="{BB962C8B-B14F-4D97-AF65-F5344CB8AC3E}">
        <p14:creationId xmlns:p14="http://schemas.microsoft.com/office/powerpoint/2010/main" val="386393268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99D3AEFA-E299-ABAD-B216-33CBFF9686EA}"/>
              </a:ext>
            </a:extLst>
          </p:cNvPr>
          <p:cNvSpPr txBox="1">
            <a:spLocks/>
          </p:cNvSpPr>
          <p:nvPr/>
        </p:nvSpPr>
        <p:spPr>
          <a:xfrm>
            <a:off x="5807075" y="2355625"/>
            <a:ext cx="5607050" cy="311626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7200">
                <a:solidFill>
                  <a:schemeClr val="tx2"/>
                </a:solidFill>
              </a:rPr>
              <a:t>Conclusion</a:t>
            </a:r>
          </a:p>
        </p:txBody>
      </p:sp>
      <p:sp>
        <p:nvSpPr>
          <p:cNvPr id="2" name="Slide Number Placeholder 1">
            <a:extLst>
              <a:ext uri="{FF2B5EF4-FFF2-40B4-BE49-F238E27FC236}">
                <a16:creationId xmlns:a16="http://schemas.microsoft.com/office/drawing/2014/main" id="{335A7801-05DB-5E24-738B-8F6BC858D4F1}"/>
              </a:ext>
            </a:extLst>
          </p:cNvPr>
          <p:cNvSpPr>
            <a:spLocks noGrp="1"/>
          </p:cNvSpPr>
          <p:nvPr>
            <p:ph type="sldNum" sz="quarter" idx="12"/>
          </p:nvPr>
        </p:nvSpPr>
        <p:spPr/>
        <p:txBody>
          <a:bodyPr/>
          <a:lstStyle/>
          <a:p>
            <a:fld id="{DBB69489-DF73-4A76-950F-93D686310CE9}" type="slidenum">
              <a:rPr lang="en-US" smtClean="0"/>
              <a:t>51</a:t>
            </a:fld>
            <a:endParaRPr lang="en-US"/>
          </a:p>
        </p:txBody>
      </p:sp>
    </p:spTree>
    <p:extLst>
      <p:ext uri="{BB962C8B-B14F-4D97-AF65-F5344CB8AC3E}">
        <p14:creationId xmlns:p14="http://schemas.microsoft.com/office/powerpoint/2010/main" val="152304941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C532E24-BFA2-123B-4741-6563A3ADE5AE}"/>
              </a:ext>
            </a:extLst>
          </p:cNvPr>
          <p:cNvSpPr>
            <a:spLocks noGrp="1"/>
          </p:cNvSpPr>
          <p:nvPr>
            <p:ph type="title"/>
          </p:nvPr>
        </p:nvSpPr>
        <p:spPr/>
        <p:txBody>
          <a:bodyPr/>
          <a:lstStyle/>
          <a:p>
            <a:r>
              <a:rPr lang="en-US"/>
              <a:t>Conclusion</a:t>
            </a:r>
          </a:p>
        </p:txBody>
      </p:sp>
      <p:sp>
        <p:nvSpPr>
          <p:cNvPr id="8" name="Rectangle 7">
            <a:extLst>
              <a:ext uri="{FF2B5EF4-FFF2-40B4-BE49-F238E27FC236}">
                <a16:creationId xmlns:a16="http://schemas.microsoft.com/office/drawing/2014/main" id="{2A309D27-3FB2-FD11-0705-72F3147C68DD}"/>
              </a:ext>
            </a:extLst>
          </p:cNvPr>
          <p:cNvSpPr/>
          <p:nvPr/>
        </p:nvSpPr>
        <p:spPr>
          <a:xfrm>
            <a:off x="6019800" y="1372548"/>
            <a:ext cx="152400" cy="5105767"/>
          </a:xfrm>
          <a:prstGeom prst="rect">
            <a:avLst/>
          </a:prstGeom>
          <a:solidFill>
            <a:schemeClr val="accent3">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5980F23-CADC-9B8C-789F-12E470310B03}"/>
              </a:ext>
            </a:extLst>
          </p:cNvPr>
          <p:cNvSpPr/>
          <p:nvPr/>
        </p:nvSpPr>
        <p:spPr>
          <a:xfrm rot="16200000">
            <a:off x="3082254" y="786502"/>
            <a:ext cx="179369" cy="5571395"/>
          </a:xfrm>
          <a:prstGeom prst="rect">
            <a:avLst/>
          </a:prstGeom>
          <a:solidFill>
            <a:schemeClr val="accent3">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Content Placeholder 2">
            <a:extLst>
              <a:ext uri="{FF2B5EF4-FFF2-40B4-BE49-F238E27FC236}">
                <a16:creationId xmlns:a16="http://schemas.microsoft.com/office/drawing/2014/main" id="{897B5119-D02B-9DFE-866E-35086294584F}"/>
              </a:ext>
            </a:extLst>
          </p:cNvPr>
          <p:cNvSpPr txBox="1">
            <a:spLocks/>
          </p:cNvSpPr>
          <p:nvPr/>
        </p:nvSpPr>
        <p:spPr>
          <a:xfrm>
            <a:off x="462442" y="1268795"/>
            <a:ext cx="5633557" cy="2242388"/>
          </a:xfrm>
          <a:prstGeom prst="rect">
            <a:avLst/>
          </a:prstGeom>
          <a:noFill/>
        </p:spPr>
        <p:txBody>
          <a:bodyPr lIns="182428" tIns="182428" rIns="182428" bIns="91214">
            <a:noAutofit/>
          </a:bodyPr>
          <a:lstStyle>
            <a:defPPr>
              <a:defRPr lang="en-US"/>
            </a:defPPr>
            <a:lvl1pPr indent="0">
              <a:lnSpc>
                <a:spcPts val="1600"/>
              </a:lnSpc>
              <a:spcBef>
                <a:spcPts val="0"/>
              </a:spcBef>
              <a:buFont typeface="Calibri"/>
              <a:buNone/>
              <a:defRPr sz="1300">
                <a:solidFill>
                  <a:schemeClr val="bg1">
                    <a:lumMod val="50000"/>
                  </a:schemeClr>
                </a:solidFill>
                <a:ea typeface="Calibri"/>
                <a:cs typeface="Calibri"/>
              </a:defRPr>
            </a:lvl1pPr>
            <a:lvl2pPr marL="742950" indent="-285750">
              <a:spcBef>
                <a:spcPct val="20000"/>
              </a:spcBef>
              <a:buFont typeface="Calibri"/>
              <a:buChar char="–"/>
              <a:defRPr>
                <a:solidFill>
                  <a:schemeClr val="accent2"/>
                </a:solidFill>
              </a:defRPr>
            </a:lvl2pPr>
            <a:lvl3pPr marL="1143000" indent="-228600">
              <a:spcBef>
                <a:spcPct val="20000"/>
              </a:spcBef>
              <a:buFont typeface="Calibri"/>
              <a:buChar char="•"/>
              <a:defRPr sz="1600">
                <a:solidFill>
                  <a:schemeClr val="accent2"/>
                </a:solidFill>
              </a:defRPr>
            </a:lvl3pPr>
            <a:lvl4pPr marL="1600200" indent="-228600">
              <a:spcBef>
                <a:spcPct val="20000"/>
              </a:spcBef>
              <a:buFont typeface="Calibri"/>
              <a:buChar char="–"/>
              <a:defRPr sz="1400">
                <a:solidFill>
                  <a:schemeClr val="accent2"/>
                </a:solidFill>
              </a:defRPr>
            </a:lvl4pPr>
            <a:lvl5pPr marL="2057400" indent="-228600">
              <a:spcBef>
                <a:spcPct val="20000"/>
              </a:spcBef>
              <a:buFont typeface="Calibri"/>
              <a:buChar char="»"/>
              <a:defRPr sz="1400">
                <a:solidFill>
                  <a:schemeClr val="accent2"/>
                </a:solidFill>
              </a:defRPr>
            </a:lvl5pPr>
            <a:lvl6pPr marL="2514600" indent="-228600">
              <a:spcBef>
                <a:spcPct val="20000"/>
              </a:spcBef>
              <a:buFont typeface="Calibri"/>
              <a:buChar char="•"/>
              <a:defRPr sz="2000"/>
            </a:lvl6pPr>
            <a:lvl7pPr marL="2971800" indent="-228600">
              <a:spcBef>
                <a:spcPct val="20000"/>
              </a:spcBef>
              <a:buFont typeface="Calibri"/>
              <a:buChar char="•"/>
              <a:defRPr sz="2000"/>
            </a:lvl7pPr>
            <a:lvl8pPr marL="3429000" indent="-228600">
              <a:spcBef>
                <a:spcPct val="20000"/>
              </a:spcBef>
              <a:buFont typeface="Calibri"/>
              <a:buChar char="•"/>
              <a:defRPr sz="2000"/>
            </a:lvl8pPr>
            <a:lvl9pPr marL="3886200" indent="-228600">
              <a:spcBef>
                <a:spcPct val="20000"/>
              </a:spcBef>
              <a:buFont typeface="Calibri"/>
              <a:buChar char="•"/>
              <a:defRPr sz="2000"/>
            </a:lvl9pPr>
          </a:lstStyle>
          <a:p>
            <a:pPr>
              <a:lnSpc>
                <a:spcPct val="100000"/>
              </a:lnSpc>
            </a:pPr>
            <a:r>
              <a:rPr lang="en-US" sz="1400">
                <a:solidFill>
                  <a:schemeClr val="tx2"/>
                </a:solidFill>
              </a:rPr>
              <a:t>Cultural Competency respects diversity in the patient population and cultural factors that can affect health and health care, such as language, communication styles, beliefs, attitudes, and behaviors.</a:t>
            </a:r>
          </a:p>
          <a:p>
            <a:pPr>
              <a:lnSpc>
                <a:spcPct val="100000"/>
              </a:lnSpc>
            </a:pPr>
            <a:endParaRPr lang="en-US" sz="1400">
              <a:solidFill>
                <a:schemeClr val="tx2"/>
              </a:solidFill>
            </a:endParaRPr>
          </a:p>
          <a:p>
            <a:pPr>
              <a:lnSpc>
                <a:spcPct val="100000"/>
              </a:lnSpc>
            </a:pPr>
            <a:r>
              <a:rPr lang="en-US" sz="1400">
                <a:solidFill>
                  <a:schemeClr val="tx2"/>
                </a:solidFill>
              </a:rPr>
              <a:t>The four pillars of cultural competency are: </a:t>
            </a:r>
          </a:p>
          <a:p>
            <a:pPr marL="342900" indent="-342900">
              <a:lnSpc>
                <a:spcPct val="100000"/>
              </a:lnSpc>
              <a:buFont typeface="+mj-lt"/>
              <a:buAutoNum type="arabicPeriod"/>
            </a:pPr>
            <a:r>
              <a:rPr lang="en-US" sz="1400">
                <a:solidFill>
                  <a:schemeClr val="tx2"/>
                </a:solidFill>
              </a:rPr>
              <a:t>Awareness </a:t>
            </a:r>
          </a:p>
          <a:p>
            <a:pPr marL="342900" indent="-342900">
              <a:lnSpc>
                <a:spcPct val="100000"/>
              </a:lnSpc>
              <a:buFont typeface="+mj-lt"/>
              <a:buAutoNum type="arabicPeriod"/>
            </a:pPr>
            <a:r>
              <a:rPr lang="en-US" sz="1400">
                <a:solidFill>
                  <a:schemeClr val="tx2"/>
                </a:solidFill>
              </a:rPr>
              <a:t>Attitude</a:t>
            </a:r>
          </a:p>
          <a:p>
            <a:pPr marL="342900" indent="-342900">
              <a:lnSpc>
                <a:spcPct val="100000"/>
              </a:lnSpc>
              <a:buFont typeface="+mj-lt"/>
              <a:buAutoNum type="arabicPeriod"/>
            </a:pPr>
            <a:r>
              <a:rPr lang="en-US" sz="1400">
                <a:solidFill>
                  <a:schemeClr val="tx2"/>
                </a:solidFill>
              </a:rPr>
              <a:t>Knowledge</a:t>
            </a:r>
          </a:p>
          <a:p>
            <a:pPr marL="342900" indent="-342900">
              <a:lnSpc>
                <a:spcPct val="100000"/>
              </a:lnSpc>
              <a:buFont typeface="+mj-lt"/>
              <a:buAutoNum type="arabicPeriod"/>
            </a:pPr>
            <a:r>
              <a:rPr lang="en-US" sz="1400">
                <a:solidFill>
                  <a:schemeClr val="tx2"/>
                </a:solidFill>
              </a:rPr>
              <a:t>Skills</a:t>
            </a:r>
          </a:p>
        </p:txBody>
      </p:sp>
      <p:sp>
        <p:nvSpPr>
          <p:cNvPr id="11" name="Content Placeholder 3">
            <a:extLst>
              <a:ext uri="{FF2B5EF4-FFF2-40B4-BE49-F238E27FC236}">
                <a16:creationId xmlns:a16="http://schemas.microsoft.com/office/drawing/2014/main" id="{030250A7-D462-9476-FFD3-32BA33F9B04A}"/>
              </a:ext>
            </a:extLst>
          </p:cNvPr>
          <p:cNvSpPr txBox="1">
            <a:spLocks/>
          </p:cNvSpPr>
          <p:nvPr/>
        </p:nvSpPr>
        <p:spPr>
          <a:xfrm>
            <a:off x="349669" y="1066263"/>
            <a:ext cx="3938914" cy="462150"/>
          </a:xfrm>
          <a:prstGeom prst="rect">
            <a:avLst/>
          </a:prstGeom>
          <a:noFill/>
        </p:spPr>
        <p:txBody>
          <a:bodyPr wrap="square" lIns="121479" tIns="60739" rIns="121479" bIns="60739" rtlCol="0">
            <a:noAutofit/>
          </a:bodyPr>
          <a:lstStyle>
            <a:defPPr>
              <a:defRPr lang="en-US"/>
            </a:defPPr>
            <a:lvl1pPr>
              <a:defRPr sz="2100">
                <a:solidFill>
                  <a:schemeClr val="accent1"/>
                </a:solidFill>
                <a:latin typeface="+mj-lt"/>
                <a:cs typeface="Roboto Medium"/>
              </a:defRPr>
            </a:lvl1pPr>
          </a:lstStyle>
          <a:p>
            <a:r>
              <a:rPr lang="en-US" sz="2000" b="1">
                <a:solidFill>
                  <a:schemeClr val="tx2"/>
                </a:solidFill>
              </a:rPr>
              <a:t>Cultural Competency</a:t>
            </a:r>
          </a:p>
        </p:txBody>
      </p:sp>
      <p:sp>
        <p:nvSpPr>
          <p:cNvPr id="13" name="Content Placeholder 4">
            <a:extLst>
              <a:ext uri="{FF2B5EF4-FFF2-40B4-BE49-F238E27FC236}">
                <a16:creationId xmlns:a16="http://schemas.microsoft.com/office/drawing/2014/main" id="{B09E0465-2726-2131-2F33-BD30BB5A1B8A}"/>
              </a:ext>
            </a:extLst>
          </p:cNvPr>
          <p:cNvSpPr txBox="1">
            <a:spLocks/>
          </p:cNvSpPr>
          <p:nvPr/>
        </p:nvSpPr>
        <p:spPr>
          <a:xfrm>
            <a:off x="6343880" y="1266589"/>
            <a:ext cx="5848120" cy="2190768"/>
          </a:xfrm>
          <a:prstGeom prst="rect">
            <a:avLst/>
          </a:prstGeom>
          <a:noFill/>
        </p:spPr>
        <p:txBody>
          <a:bodyPr lIns="182428" tIns="182428" rIns="182428" bIns="91214">
            <a:noAutofit/>
          </a:bodyPr>
          <a:lstStyle>
            <a:defPPr>
              <a:defRPr lang="en-US"/>
            </a:defPPr>
            <a:lvl1pPr indent="0">
              <a:lnSpc>
                <a:spcPts val="1600"/>
              </a:lnSpc>
              <a:spcBef>
                <a:spcPts val="0"/>
              </a:spcBef>
              <a:buFont typeface="Calibri"/>
              <a:buNone/>
              <a:defRPr sz="1300">
                <a:solidFill>
                  <a:schemeClr val="bg1">
                    <a:lumMod val="50000"/>
                  </a:schemeClr>
                </a:solidFill>
                <a:ea typeface="Calibri"/>
                <a:cs typeface="Calibri"/>
              </a:defRPr>
            </a:lvl1pPr>
            <a:lvl2pPr marL="742950" indent="-285750">
              <a:spcBef>
                <a:spcPct val="20000"/>
              </a:spcBef>
              <a:buFont typeface="Calibri"/>
              <a:buChar char="–"/>
              <a:defRPr>
                <a:solidFill>
                  <a:schemeClr val="accent2"/>
                </a:solidFill>
              </a:defRPr>
            </a:lvl2pPr>
            <a:lvl3pPr marL="1143000" indent="-228600">
              <a:spcBef>
                <a:spcPct val="20000"/>
              </a:spcBef>
              <a:buFont typeface="Calibri"/>
              <a:buChar char="•"/>
              <a:defRPr sz="1600">
                <a:solidFill>
                  <a:schemeClr val="accent2"/>
                </a:solidFill>
              </a:defRPr>
            </a:lvl3pPr>
            <a:lvl4pPr marL="1600200" indent="-228600">
              <a:spcBef>
                <a:spcPct val="20000"/>
              </a:spcBef>
              <a:buFont typeface="Calibri"/>
              <a:buChar char="–"/>
              <a:defRPr sz="1400">
                <a:solidFill>
                  <a:schemeClr val="accent2"/>
                </a:solidFill>
              </a:defRPr>
            </a:lvl4pPr>
            <a:lvl5pPr marL="2057400" indent="-228600">
              <a:spcBef>
                <a:spcPct val="20000"/>
              </a:spcBef>
              <a:buFont typeface="Calibri"/>
              <a:buChar char="»"/>
              <a:defRPr sz="1400">
                <a:solidFill>
                  <a:schemeClr val="accent2"/>
                </a:solidFill>
              </a:defRPr>
            </a:lvl5pPr>
            <a:lvl6pPr marL="2514600" indent="-228600">
              <a:spcBef>
                <a:spcPct val="20000"/>
              </a:spcBef>
              <a:buFont typeface="Calibri"/>
              <a:buChar char="•"/>
              <a:defRPr sz="2000"/>
            </a:lvl6pPr>
            <a:lvl7pPr marL="2971800" indent="-228600">
              <a:spcBef>
                <a:spcPct val="20000"/>
              </a:spcBef>
              <a:buFont typeface="Calibri"/>
              <a:buChar char="•"/>
              <a:defRPr sz="2000"/>
            </a:lvl7pPr>
            <a:lvl8pPr marL="3429000" indent="-228600">
              <a:spcBef>
                <a:spcPct val="20000"/>
              </a:spcBef>
              <a:buFont typeface="Calibri"/>
              <a:buChar char="•"/>
              <a:defRPr sz="2000"/>
            </a:lvl8pPr>
            <a:lvl9pPr marL="3886200" indent="-228600">
              <a:spcBef>
                <a:spcPct val="20000"/>
              </a:spcBef>
              <a:buFont typeface="Calibri"/>
              <a:buChar char="•"/>
              <a:defRPr sz="2000"/>
            </a:lvl9pPr>
          </a:lstStyle>
          <a:p>
            <a:pPr>
              <a:lnSpc>
                <a:spcPct val="100000"/>
              </a:lnSpc>
            </a:pPr>
            <a:r>
              <a:rPr lang="en-US" sz="1400">
                <a:solidFill>
                  <a:schemeClr val="tx2"/>
                </a:solidFill>
              </a:rPr>
              <a:t>Family-Centered Care is a way of providing services that assures the health and well-being of children and their families through respectful family/professional partnerships. It honors the strengths, cultures, traditions, and expertise that families and professionals bring to this relationship.</a:t>
            </a:r>
          </a:p>
          <a:p>
            <a:pPr>
              <a:lnSpc>
                <a:spcPct val="100000"/>
              </a:lnSpc>
            </a:pPr>
            <a:endParaRPr lang="en-US" sz="1400">
              <a:solidFill>
                <a:schemeClr val="tx2"/>
              </a:solidFill>
            </a:endParaRPr>
          </a:p>
          <a:p>
            <a:pPr>
              <a:lnSpc>
                <a:spcPct val="100000"/>
              </a:lnSpc>
            </a:pPr>
            <a:r>
              <a:rPr lang="en-US" sz="1400">
                <a:solidFill>
                  <a:schemeClr val="tx2"/>
                </a:solidFill>
              </a:rPr>
              <a:t>Principles of family-centered care include building on family strengths; honoring cultural diversity and family traditions; recognizing the importance of community-based services; promoting an individualized and developmental approach; encouraging family-to-family and peer support; supporting youth as they transition to adulthood; developing policies, practices, and systems that are family-friendly and family-centered in all settings; and celebrating successes.</a:t>
            </a:r>
          </a:p>
        </p:txBody>
      </p:sp>
      <p:sp>
        <p:nvSpPr>
          <p:cNvPr id="16" name="Content Placeholder 3">
            <a:extLst>
              <a:ext uri="{FF2B5EF4-FFF2-40B4-BE49-F238E27FC236}">
                <a16:creationId xmlns:a16="http://schemas.microsoft.com/office/drawing/2014/main" id="{DC04540F-81BE-95D4-69DC-7137A1B7332C}"/>
              </a:ext>
            </a:extLst>
          </p:cNvPr>
          <p:cNvSpPr txBox="1">
            <a:spLocks/>
          </p:cNvSpPr>
          <p:nvPr/>
        </p:nvSpPr>
        <p:spPr>
          <a:xfrm>
            <a:off x="6234361" y="1066263"/>
            <a:ext cx="3938914" cy="462150"/>
          </a:xfrm>
          <a:prstGeom prst="rect">
            <a:avLst/>
          </a:prstGeom>
          <a:noFill/>
        </p:spPr>
        <p:txBody>
          <a:bodyPr wrap="square" lIns="121479" tIns="60739" rIns="121479" bIns="60739" rtlCol="0">
            <a:noAutofit/>
          </a:bodyPr>
          <a:lstStyle>
            <a:defPPr>
              <a:defRPr lang="en-US"/>
            </a:defPPr>
            <a:lvl1pPr>
              <a:defRPr sz="2100">
                <a:solidFill>
                  <a:schemeClr val="accent1"/>
                </a:solidFill>
                <a:latin typeface="+mj-lt"/>
                <a:cs typeface="Roboto Medium"/>
              </a:defRPr>
            </a:lvl1pPr>
          </a:lstStyle>
          <a:p>
            <a:r>
              <a:rPr lang="en-US" sz="2000" b="1">
                <a:solidFill>
                  <a:schemeClr val="tx2"/>
                </a:solidFill>
              </a:rPr>
              <a:t>Family-Centered Care</a:t>
            </a:r>
          </a:p>
        </p:txBody>
      </p:sp>
      <p:sp>
        <p:nvSpPr>
          <p:cNvPr id="17" name="Rectangle 16">
            <a:extLst>
              <a:ext uri="{FF2B5EF4-FFF2-40B4-BE49-F238E27FC236}">
                <a16:creationId xmlns:a16="http://schemas.microsoft.com/office/drawing/2014/main" id="{B8C6AC8F-83B9-1C5A-B4BA-BE533172A42C}"/>
              </a:ext>
            </a:extLst>
          </p:cNvPr>
          <p:cNvSpPr/>
          <p:nvPr/>
        </p:nvSpPr>
        <p:spPr>
          <a:xfrm rot="16200000">
            <a:off x="8930374" y="1641708"/>
            <a:ext cx="179369" cy="5571395"/>
          </a:xfrm>
          <a:prstGeom prst="rect">
            <a:avLst/>
          </a:prstGeom>
          <a:solidFill>
            <a:schemeClr val="accent3">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14CE2BF-43E7-FA72-0E00-2F268173648A}"/>
              </a:ext>
            </a:extLst>
          </p:cNvPr>
          <p:cNvSpPr txBox="1"/>
          <p:nvPr/>
        </p:nvSpPr>
        <p:spPr>
          <a:xfrm>
            <a:off x="-48975" y="655085"/>
            <a:ext cx="12137550" cy="553998"/>
          </a:xfrm>
          <a:prstGeom prst="rect">
            <a:avLst/>
          </a:prstGeom>
          <a:noFill/>
        </p:spPr>
        <p:txBody>
          <a:bodyPr wrap="square">
            <a:spAutoFit/>
          </a:bodyPr>
          <a:lstStyle/>
          <a:p>
            <a:pPr marL="0" indent="0" algn="ctr">
              <a:buNone/>
            </a:pPr>
            <a:r>
              <a:rPr lang="en-US" sz="1500" i="1"/>
              <a:t>Working with children, youth, and young adults with medical complexity, and their families requires skills in </a:t>
            </a:r>
            <a:r>
              <a:rPr lang="en-US" sz="1500" b="1" i="1"/>
              <a:t>cultural competency</a:t>
            </a:r>
            <a:r>
              <a:rPr lang="en-US" sz="1500" i="1"/>
              <a:t>, </a:t>
            </a:r>
            <a:r>
              <a:rPr lang="en-US" sz="1500" b="1" i="1"/>
              <a:t>trauma-informed care, family-centered care</a:t>
            </a:r>
            <a:r>
              <a:rPr lang="en-US" sz="1500" i="1"/>
              <a:t>, and </a:t>
            </a:r>
            <a:r>
              <a:rPr lang="en-US" sz="1500" b="1" i="1"/>
              <a:t>family engagement</a:t>
            </a:r>
            <a:r>
              <a:rPr lang="en-US" sz="1500" i="1"/>
              <a:t>.</a:t>
            </a:r>
            <a:endParaRPr lang="en-US" sz="1500" b="1" i="1"/>
          </a:p>
        </p:txBody>
      </p:sp>
      <p:sp>
        <p:nvSpPr>
          <p:cNvPr id="21" name="Content Placeholder 2">
            <a:extLst>
              <a:ext uri="{FF2B5EF4-FFF2-40B4-BE49-F238E27FC236}">
                <a16:creationId xmlns:a16="http://schemas.microsoft.com/office/drawing/2014/main" id="{B9361142-916C-931C-EC87-0547E5FEF122}"/>
              </a:ext>
            </a:extLst>
          </p:cNvPr>
          <p:cNvSpPr txBox="1">
            <a:spLocks/>
          </p:cNvSpPr>
          <p:nvPr/>
        </p:nvSpPr>
        <p:spPr>
          <a:xfrm>
            <a:off x="386243" y="3937284"/>
            <a:ext cx="5633557" cy="2242388"/>
          </a:xfrm>
          <a:prstGeom prst="rect">
            <a:avLst/>
          </a:prstGeom>
          <a:noFill/>
        </p:spPr>
        <p:txBody>
          <a:bodyPr lIns="182428" tIns="182428" rIns="182428" bIns="91214">
            <a:noAutofit/>
          </a:bodyPr>
          <a:lstStyle>
            <a:defPPr>
              <a:defRPr lang="en-US"/>
            </a:defPPr>
            <a:lvl1pPr indent="0">
              <a:lnSpc>
                <a:spcPts val="1600"/>
              </a:lnSpc>
              <a:spcBef>
                <a:spcPts val="0"/>
              </a:spcBef>
              <a:buFont typeface="Calibri"/>
              <a:buNone/>
              <a:defRPr sz="1300">
                <a:solidFill>
                  <a:schemeClr val="bg1">
                    <a:lumMod val="50000"/>
                  </a:schemeClr>
                </a:solidFill>
                <a:ea typeface="Calibri"/>
                <a:cs typeface="Calibri"/>
              </a:defRPr>
            </a:lvl1pPr>
            <a:lvl2pPr marL="742950" indent="-285750">
              <a:spcBef>
                <a:spcPct val="20000"/>
              </a:spcBef>
              <a:buFont typeface="Calibri"/>
              <a:buChar char="–"/>
              <a:defRPr>
                <a:solidFill>
                  <a:schemeClr val="accent2"/>
                </a:solidFill>
              </a:defRPr>
            </a:lvl2pPr>
            <a:lvl3pPr marL="1143000" indent="-228600">
              <a:spcBef>
                <a:spcPct val="20000"/>
              </a:spcBef>
              <a:buFont typeface="Calibri"/>
              <a:buChar char="•"/>
              <a:defRPr sz="1600">
                <a:solidFill>
                  <a:schemeClr val="accent2"/>
                </a:solidFill>
              </a:defRPr>
            </a:lvl3pPr>
            <a:lvl4pPr marL="1600200" indent="-228600">
              <a:spcBef>
                <a:spcPct val="20000"/>
              </a:spcBef>
              <a:buFont typeface="Calibri"/>
              <a:buChar char="–"/>
              <a:defRPr sz="1400">
                <a:solidFill>
                  <a:schemeClr val="accent2"/>
                </a:solidFill>
              </a:defRPr>
            </a:lvl4pPr>
            <a:lvl5pPr marL="2057400" indent="-228600">
              <a:spcBef>
                <a:spcPct val="20000"/>
              </a:spcBef>
              <a:buFont typeface="Calibri"/>
              <a:buChar char="»"/>
              <a:defRPr sz="1400">
                <a:solidFill>
                  <a:schemeClr val="accent2"/>
                </a:solidFill>
              </a:defRPr>
            </a:lvl5pPr>
            <a:lvl6pPr marL="2514600" indent="-228600">
              <a:spcBef>
                <a:spcPct val="20000"/>
              </a:spcBef>
              <a:buFont typeface="Calibri"/>
              <a:buChar char="•"/>
              <a:defRPr sz="2000"/>
            </a:lvl6pPr>
            <a:lvl7pPr marL="2971800" indent="-228600">
              <a:spcBef>
                <a:spcPct val="20000"/>
              </a:spcBef>
              <a:buFont typeface="Calibri"/>
              <a:buChar char="•"/>
              <a:defRPr sz="2000"/>
            </a:lvl7pPr>
            <a:lvl8pPr marL="3429000" indent="-228600">
              <a:spcBef>
                <a:spcPct val="20000"/>
              </a:spcBef>
              <a:buFont typeface="Calibri"/>
              <a:buChar char="•"/>
              <a:defRPr sz="2000"/>
            </a:lvl8pPr>
            <a:lvl9pPr marL="3886200" indent="-228600">
              <a:spcBef>
                <a:spcPct val="20000"/>
              </a:spcBef>
              <a:buFont typeface="Calibri"/>
              <a:buChar char="•"/>
              <a:defRPr sz="2000"/>
            </a:lvl9pPr>
          </a:lstStyle>
          <a:p>
            <a:pPr>
              <a:lnSpc>
                <a:spcPct val="100000"/>
              </a:lnSpc>
            </a:pPr>
            <a:r>
              <a:rPr lang="en-US" sz="1400">
                <a:solidFill>
                  <a:schemeClr val="tx2"/>
                </a:solidFill>
              </a:rPr>
              <a:t>Family Engagement happens when families have a primary and meaningful role in all decision-making that impacts their child and their family. On the individual level, it is a key element of family-centered care.</a:t>
            </a:r>
          </a:p>
          <a:p>
            <a:pPr>
              <a:lnSpc>
                <a:spcPct val="100000"/>
              </a:lnSpc>
            </a:pPr>
            <a:endParaRPr lang="en-US" sz="1400">
              <a:solidFill>
                <a:schemeClr val="tx2"/>
              </a:solidFill>
            </a:endParaRPr>
          </a:p>
          <a:p>
            <a:pPr>
              <a:lnSpc>
                <a:spcPct val="100000"/>
              </a:lnSpc>
            </a:pPr>
            <a:r>
              <a:rPr lang="en-US" sz="1400">
                <a:solidFill>
                  <a:schemeClr val="tx2"/>
                </a:solidFill>
              </a:rPr>
              <a:t>Techniques to promote family engagement include focusing on health literacy, promoting informed decision-making, encouraging the sharing of preferences and values, co-creating goals, leveraging personal and family strengths, and building self-management and self-efficacy skills.</a:t>
            </a:r>
          </a:p>
        </p:txBody>
      </p:sp>
      <p:sp>
        <p:nvSpPr>
          <p:cNvPr id="22" name="Content Placeholder 3">
            <a:extLst>
              <a:ext uri="{FF2B5EF4-FFF2-40B4-BE49-F238E27FC236}">
                <a16:creationId xmlns:a16="http://schemas.microsoft.com/office/drawing/2014/main" id="{6ACD7DC0-D687-3E0F-FB13-85B1AF07810A}"/>
              </a:ext>
            </a:extLst>
          </p:cNvPr>
          <p:cNvSpPr txBox="1">
            <a:spLocks/>
          </p:cNvSpPr>
          <p:nvPr/>
        </p:nvSpPr>
        <p:spPr>
          <a:xfrm>
            <a:off x="273470" y="3734752"/>
            <a:ext cx="3938914" cy="462150"/>
          </a:xfrm>
          <a:prstGeom prst="rect">
            <a:avLst/>
          </a:prstGeom>
          <a:noFill/>
        </p:spPr>
        <p:txBody>
          <a:bodyPr wrap="square" lIns="121479" tIns="60739" rIns="121479" bIns="60739" rtlCol="0">
            <a:noAutofit/>
          </a:bodyPr>
          <a:lstStyle>
            <a:defPPr>
              <a:defRPr lang="en-US"/>
            </a:defPPr>
            <a:lvl1pPr>
              <a:defRPr sz="2100">
                <a:solidFill>
                  <a:schemeClr val="accent1"/>
                </a:solidFill>
                <a:latin typeface="+mj-lt"/>
                <a:cs typeface="Roboto Medium"/>
              </a:defRPr>
            </a:lvl1pPr>
          </a:lstStyle>
          <a:p>
            <a:r>
              <a:rPr lang="en-US" sz="2000" b="1">
                <a:solidFill>
                  <a:schemeClr val="tx2"/>
                </a:solidFill>
              </a:rPr>
              <a:t>Family Engagement</a:t>
            </a:r>
          </a:p>
        </p:txBody>
      </p:sp>
      <p:sp>
        <p:nvSpPr>
          <p:cNvPr id="23" name="Content Placeholder 3">
            <a:extLst>
              <a:ext uri="{FF2B5EF4-FFF2-40B4-BE49-F238E27FC236}">
                <a16:creationId xmlns:a16="http://schemas.microsoft.com/office/drawing/2014/main" id="{000AF504-EFFB-A6B2-4C95-171D231ACA91}"/>
              </a:ext>
            </a:extLst>
          </p:cNvPr>
          <p:cNvSpPr txBox="1">
            <a:spLocks/>
          </p:cNvSpPr>
          <p:nvPr/>
        </p:nvSpPr>
        <p:spPr>
          <a:xfrm>
            <a:off x="6172199" y="4540718"/>
            <a:ext cx="3938914" cy="462150"/>
          </a:xfrm>
          <a:prstGeom prst="rect">
            <a:avLst/>
          </a:prstGeom>
          <a:noFill/>
        </p:spPr>
        <p:txBody>
          <a:bodyPr wrap="square" lIns="121479" tIns="60739" rIns="121479" bIns="60739" rtlCol="0">
            <a:noAutofit/>
          </a:bodyPr>
          <a:lstStyle>
            <a:defPPr>
              <a:defRPr lang="en-US"/>
            </a:defPPr>
            <a:lvl1pPr>
              <a:defRPr sz="2100">
                <a:solidFill>
                  <a:schemeClr val="accent1"/>
                </a:solidFill>
                <a:latin typeface="+mj-lt"/>
                <a:cs typeface="Roboto Medium"/>
              </a:defRPr>
            </a:lvl1pPr>
          </a:lstStyle>
          <a:p>
            <a:r>
              <a:rPr lang="en-US" sz="2000" b="1">
                <a:solidFill>
                  <a:schemeClr val="tx2"/>
                </a:solidFill>
              </a:rPr>
              <a:t>Trauma-Informed Care</a:t>
            </a:r>
          </a:p>
        </p:txBody>
      </p:sp>
      <p:sp>
        <p:nvSpPr>
          <p:cNvPr id="24" name="Content Placeholder 4">
            <a:extLst>
              <a:ext uri="{FF2B5EF4-FFF2-40B4-BE49-F238E27FC236}">
                <a16:creationId xmlns:a16="http://schemas.microsoft.com/office/drawing/2014/main" id="{8D3F4148-3C63-5168-9A07-EDFA14D10DA6}"/>
              </a:ext>
            </a:extLst>
          </p:cNvPr>
          <p:cNvSpPr txBox="1">
            <a:spLocks/>
          </p:cNvSpPr>
          <p:nvPr/>
        </p:nvSpPr>
        <p:spPr>
          <a:xfrm>
            <a:off x="6343880" y="4738234"/>
            <a:ext cx="5676438" cy="1618116"/>
          </a:xfrm>
          <a:prstGeom prst="rect">
            <a:avLst/>
          </a:prstGeom>
          <a:noFill/>
        </p:spPr>
        <p:txBody>
          <a:bodyPr lIns="182428" tIns="182428" rIns="182428" bIns="91214">
            <a:noAutofit/>
          </a:bodyPr>
          <a:lstStyle>
            <a:defPPr>
              <a:defRPr lang="en-US"/>
            </a:defPPr>
            <a:lvl1pPr indent="0">
              <a:lnSpc>
                <a:spcPts val="1600"/>
              </a:lnSpc>
              <a:spcBef>
                <a:spcPts val="0"/>
              </a:spcBef>
              <a:buFont typeface="Calibri"/>
              <a:buNone/>
              <a:defRPr sz="1300">
                <a:solidFill>
                  <a:schemeClr val="bg1">
                    <a:lumMod val="50000"/>
                  </a:schemeClr>
                </a:solidFill>
                <a:ea typeface="Calibri"/>
                <a:cs typeface="Calibri"/>
              </a:defRPr>
            </a:lvl1pPr>
            <a:lvl2pPr marL="742950" indent="-285750">
              <a:spcBef>
                <a:spcPct val="20000"/>
              </a:spcBef>
              <a:buFont typeface="Calibri"/>
              <a:buChar char="–"/>
              <a:defRPr>
                <a:solidFill>
                  <a:schemeClr val="accent2"/>
                </a:solidFill>
              </a:defRPr>
            </a:lvl2pPr>
            <a:lvl3pPr marL="1143000" indent="-228600">
              <a:spcBef>
                <a:spcPct val="20000"/>
              </a:spcBef>
              <a:buFont typeface="Calibri"/>
              <a:buChar char="•"/>
              <a:defRPr sz="1600">
                <a:solidFill>
                  <a:schemeClr val="accent2"/>
                </a:solidFill>
              </a:defRPr>
            </a:lvl3pPr>
            <a:lvl4pPr marL="1600200" indent="-228600">
              <a:spcBef>
                <a:spcPct val="20000"/>
              </a:spcBef>
              <a:buFont typeface="Calibri"/>
              <a:buChar char="–"/>
              <a:defRPr sz="1400">
                <a:solidFill>
                  <a:schemeClr val="accent2"/>
                </a:solidFill>
              </a:defRPr>
            </a:lvl4pPr>
            <a:lvl5pPr marL="2057400" indent="-228600">
              <a:spcBef>
                <a:spcPct val="20000"/>
              </a:spcBef>
              <a:buFont typeface="Calibri"/>
              <a:buChar char="»"/>
              <a:defRPr sz="1400">
                <a:solidFill>
                  <a:schemeClr val="accent2"/>
                </a:solidFill>
              </a:defRPr>
            </a:lvl5pPr>
            <a:lvl6pPr marL="2514600" indent="-228600">
              <a:spcBef>
                <a:spcPct val="20000"/>
              </a:spcBef>
              <a:buFont typeface="Calibri"/>
              <a:buChar char="•"/>
              <a:defRPr sz="2000"/>
            </a:lvl6pPr>
            <a:lvl7pPr marL="2971800" indent="-228600">
              <a:spcBef>
                <a:spcPct val="20000"/>
              </a:spcBef>
              <a:buFont typeface="Calibri"/>
              <a:buChar char="•"/>
              <a:defRPr sz="2000"/>
            </a:lvl7pPr>
            <a:lvl8pPr marL="3429000" indent="-228600">
              <a:spcBef>
                <a:spcPct val="20000"/>
              </a:spcBef>
              <a:buFont typeface="Calibri"/>
              <a:buChar char="•"/>
              <a:defRPr sz="2000"/>
            </a:lvl8pPr>
            <a:lvl9pPr marL="3886200" indent="-228600">
              <a:spcBef>
                <a:spcPct val="20000"/>
              </a:spcBef>
              <a:buFont typeface="Calibri"/>
              <a:buChar char="•"/>
              <a:defRPr sz="2000"/>
            </a:lvl9pPr>
          </a:lstStyle>
          <a:p>
            <a:pPr>
              <a:lnSpc>
                <a:spcPct val="100000"/>
              </a:lnSpc>
            </a:pPr>
            <a:r>
              <a:rPr lang="en-US" sz="1400">
                <a:solidFill>
                  <a:schemeClr val="tx2"/>
                </a:solidFill>
              </a:rPr>
              <a:t>Trauma-informed care involves the recognition of the impact of trauma on health, including effects of traumatic stress and the potential influence of trauma on affected individuals. Trauma-informed care puts emphasis on the context behind a medical condition, rather than placing blame or shame on the individual. Key principles of trauma-informed care include creating the feeling of safety, trustworthiness and transparency, and empowerment of voice and choice (among others). </a:t>
            </a:r>
          </a:p>
        </p:txBody>
      </p:sp>
      <p:sp>
        <p:nvSpPr>
          <p:cNvPr id="2" name="Slide Number Placeholder 1">
            <a:extLst>
              <a:ext uri="{FF2B5EF4-FFF2-40B4-BE49-F238E27FC236}">
                <a16:creationId xmlns:a16="http://schemas.microsoft.com/office/drawing/2014/main" id="{857DB4EB-459B-645A-4FE4-30A09F90AFA5}"/>
              </a:ext>
            </a:extLst>
          </p:cNvPr>
          <p:cNvSpPr>
            <a:spLocks noGrp="1"/>
          </p:cNvSpPr>
          <p:nvPr>
            <p:ph type="sldNum" sz="quarter" idx="12"/>
          </p:nvPr>
        </p:nvSpPr>
        <p:spPr/>
        <p:txBody>
          <a:bodyPr/>
          <a:lstStyle/>
          <a:p>
            <a:fld id="{DBB69489-DF73-4A76-950F-93D686310CE9}" type="slidenum">
              <a:rPr lang="en-US" smtClean="0"/>
              <a:t>52</a:t>
            </a:fld>
            <a:endParaRPr lang="en-US"/>
          </a:p>
        </p:txBody>
      </p:sp>
    </p:spTree>
    <p:extLst>
      <p:ext uri="{BB962C8B-B14F-4D97-AF65-F5344CB8AC3E}">
        <p14:creationId xmlns:p14="http://schemas.microsoft.com/office/powerpoint/2010/main" val="28503615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24C3606-07AD-752B-C2F1-9696F739A889}"/>
              </a:ext>
            </a:extLst>
          </p:cNvPr>
          <p:cNvSpPr>
            <a:spLocks noGrp="1"/>
          </p:cNvSpPr>
          <p:nvPr>
            <p:ph idx="1"/>
          </p:nvPr>
        </p:nvSpPr>
        <p:spPr>
          <a:xfrm>
            <a:off x="838199" y="1098279"/>
            <a:ext cx="10515600" cy="4351338"/>
          </a:xfrm>
        </p:spPr>
        <p:txBody>
          <a:bodyPr>
            <a:normAutofit/>
          </a:bodyPr>
          <a:lstStyle/>
          <a:p>
            <a:pPr marL="0" indent="0" algn="ctr">
              <a:buNone/>
            </a:pPr>
            <a:endParaRPr lang="en-US"/>
          </a:p>
          <a:p>
            <a:pPr marL="0" indent="0" algn="ctr">
              <a:buNone/>
            </a:pPr>
            <a:r>
              <a:rPr lang="en-US"/>
              <a:t>To complete this module, you must pass (80%) the accompanying assessment and complete a course evaluation.</a:t>
            </a:r>
          </a:p>
          <a:p>
            <a:pPr marL="0" indent="0" algn="ctr">
              <a:buNone/>
            </a:pPr>
            <a:endParaRPr lang="en-US"/>
          </a:p>
          <a:p>
            <a:pPr marL="0" indent="0" algn="ctr">
              <a:buNone/>
            </a:pPr>
            <a:endParaRPr lang="en-US"/>
          </a:p>
          <a:p>
            <a:pPr marL="0" indent="0" algn="ctr">
              <a:buNone/>
            </a:pPr>
            <a:endParaRPr lang="en-US"/>
          </a:p>
          <a:p>
            <a:pPr marL="0" indent="0" algn="ctr">
              <a:buNone/>
            </a:pPr>
            <a:endParaRPr lang="en-US"/>
          </a:p>
          <a:p>
            <a:pPr lvl="1" algn="ctr"/>
            <a:endParaRPr lang="en-US"/>
          </a:p>
          <a:p>
            <a:pPr lvl="1"/>
            <a:endParaRPr lang="en-US"/>
          </a:p>
          <a:p>
            <a:endParaRPr lang="en-US"/>
          </a:p>
          <a:p>
            <a:endParaRPr lang="en-US"/>
          </a:p>
        </p:txBody>
      </p:sp>
      <p:sp>
        <p:nvSpPr>
          <p:cNvPr id="4" name="Title 3">
            <a:extLst>
              <a:ext uri="{FF2B5EF4-FFF2-40B4-BE49-F238E27FC236}">
                <a16:creationId xmlns:a16="http://schemas.microsoft.com/office/drawing/2014/main" id="{11815C77-D6D5-A7FC-A963-DDC501B63ED6}"/>
              </a:ext>
            </a:extLst>
          </p:cNvPr>
          <p:cNvSpPr>
            <a:spLocks noGrp="1"/>
          </p:cNvSpPr>
          <p:nvPr>
            <p:ph type="title"/>
          </p:nvPr>
        </p:nvSpPr>
        <p:spPr/>
        <p:txBody>
          <a:bodyPr/>
          <a:lstStyle/>
          <a:p>
            <a:r>
              <a:rPr lang="en-US"/>
              <a:t>ASSESSMENT</a:t>
            </a:r>
          </a:p>
        </p:txBody>
      </p:sp>
      <p:sp>
        <p:nvSpPr>
          <p:cNvPr id="3" name="Slide Number Placeholder 2">
            <a:extLst>
              <a:ext uri="{FF2B5EF4-FFF2-40B4-BE49-F238E27FC236}">
                <a16:creationId xmlns:a16="http://schemas.microsoft.com/office/drawing/2014/main" id="{B3E30A66-0EF7-461F-A201-E9F326202640}"/>
              </a:ext>
            </a:extLst>
          </p:cNvPr>
          <p:cNvSpPr>
            <a:spLocks noGrp="1"/>
          </p:cNvSpPr>
          <p:nvPr>
            <p:ph type="sldNum" sz="quarter" idx="12"/>
          </p:nvPr>
        </p:nvSpPr>
        <p:spPr/>
        <p:txBody>
          <a:bodyPr/>
          <a:lstStyle/>
          <a:p>
            <a:fld id="{DBB69489-DF73-4A76-950F-93D686310CE9}" type="slidenum">
              <a:rPr lang="en-US" smtClean="0"/>
              <a:t>53</a:t>
            </a:fld>
            <a:endParaRPr lang="en-US"/>
          </a:p>
        </p:txBody>
      </p:sp>
    </p:spTree>
    <p:extLst>
      <p:ext uri="{BB962C8B-B14F-4D97-AF65-F5344CB8AC3E}">
        <p14:creationId xmlns:p14="http://schemas.microsoft.com/office/powerpoint/2010/main" val="23649166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Shape">
            <a:extLst>
              <a:ext uri="{FF2B5EF4-FFF2-40B4-BE49-F238E27FC236}">
                <a16:creationId xmlns:a16="http://schemas.microsoft.com/office/drawing/2014/main" id="{4A1EF28B-6DD2-4B3F-D624-7F2200B43C6E}"/>
              </a:ext>
            </a:extLst>
          </p:cNvPr>
          <p:cNvSpPr/>
          <p:nvPr/>
        </p:nvSpPr>
        <p:spPr>
          <a:xfrm>
            <a:off x="5416847" y="3715196"/>
            <a:ext cx="1362593" cy="1362594"/>
          </a:xfrm>
          <a:custGeom>
            <a:avLst/>
            <a:gdLst/>
            <a:ahLst/>
            <a:cxnLst>
              <a:cxn ang="0">
                <a:pos x="wd2" y="hd2"/>
              </a:cxn>
              <a:cxn ang="5400000">
                <a:pos x="wd2" y="hd2"/>
              </a:cxn>
              <a:cxn ang="10800000">
                <a:pos x="wd2" y="hd2"/>
              </a:cxn>
              <a:cxn ang="16200000">
                <a:pos x="wd2" y="hd2"/>
              </a:cxn>
            </a:cxnLst>
            <a:rect l="0" t="0" r="r" b="b"/>
            <a:pathLst>
              <a:path w="19674" h="19674" extrusionOk="0">
                <a:moveTo>
                  <a:pt x="2886" y="2886"/>
                </a:moveTo>
                <a:cubicBezTo>
                  <a:pt x="6731" y="-958"/>
                  <a:pt x="12960" y="-963"/>
                  <a:pt x="16798" y="2876"/>
                </a:cubicBezTo>
                <a:cubicBezTo>
                  <a:pt x="20637" y="6714"/>
                  <a:pt x="20632" y="12943"/>
                  <a:pt x="16788" y="16788"/>
                </a:cubicBezTo>
                <a:cubicBezTo>
                  <a:pt x="12943" y="20632"/>
                  <a:pt x="6714" y="20637"/>
                  <a:pt x="2876" y="16798"/>
                </a:cubicBezTo>
                <a:cubicBezTo>
                  <a:pt x="-963" y="12960"/>
                  <a:pt x="-958" y="6731"/>
                  <a:pt x="2886" y="2886"/>
                </a:cubicBezTo>
                <a:close/>
              </a:path>
            </a:pathLst>
          </a:custGeom>
          <a:solidFill>
            <a:srgbClr val="FF6D6D"/>
          </a:solidFill>
          <a:ln/>
        </p:spPr>
        <p:style>
          <a:lnRef idx="0">
            <a:schemeClr val="accent5"/>
          </a:lnRef>
          <a:fillRef idx="3">
            <a:schemeClr val="accent5"/>
          </a:fillRef>
          <a:effectRef idx="3">
            <a:schemeClr val="accent5"/>
          </a:effectRef>
          <a:fontRef idx="minor">
            <a:schemeClr val="lt1"/>
          </a:fontRef>
        </p:style>
        <p:txBody>
          <a:bodyPr lIns="38100" tIns="38100" rIns="38100" bIns="38100" anchor="ctr"/>
          <a:lstStyle/>
          <a:p>
            <a:pPr>
              <a:defRPr sz="3000">
                <a:solidFill>
                  <a:srgbClr val="FFFFFF"/>
                </a:solidFill>
              </a:defRPr>
            </a:pPr>
            <a:endParaRPr/>
          </a:p>
        </p:txBody>
      </p:sp>
      <p:sp>
        <p:nvSpPr>
          <p:cNvPr id="37" name="Shape">
            <a:extLst>
              <a:ext uri="{FF2B5EF4-FFF2-40B4-BE49-F238E27FC236}">
                <a16:creationId xmlns:a16="http://schemas.microsoft.com/office/drawing/2014/main" id="{8854144D-7F11-CB7F-02DE-EB2EF0565D9E}"/>
              </a:ext>
            </a:extLst>
          </p:cNvPr>
          <p:cNvSpPr/>
          <p:nvPr/>
        </p:nvSpPr>
        <p:spPr>
          <a:xfrm>
            <a:off x="7578315" y="3088230"/>
            <a:ext cx="1020411" cy="1019333"/>
          </a:xfrm>
          <a:custGeom>
            <a:avLst/>
            <a:gdLst/>
            <a:ahLst/>
            <a:cxnLst>
              <a:cxn ang="0">
                <a:pos x="wd2" y="hd2"/>
              </a:cxn>
              <a:cxn ang="5400000">
                <a:pos x="wd2" y="hd2"/>
              </a:cxn>
              <a:cxn ang="10800000">
                <a:pos x="wd2" y="hd2"/>
              </a:cxn>
              <a:cxn ang="16200000">
                <a:pos x="wd2" y="hd2"/>
              </a:cxn>
            </a:cxnLst>
            <a:rect l="0" t="0" r="r" b="b"/>
            <a:pathLst>
              <a:path w="19004" h="19002" extrusionOk="0">
                <a:moveTo>
                  <a:pt x="5746" y="781"/>
                </a:moveTo>
                <a:cubicBezTo>
                  <a:pt x="10565" y="-1299"/>
                  <a:pt x="16153" y="919"/>
                  <a:pt x="18228" y="5736"/>
                </a:cubicBezTo>
                <a:cubicBezTo>
                  <a:pt x="20302" y="10552"/>
                  <a:pt x="18077" y="16142"/>
                  <a:pt x="13258" y="18221"/>
                </a:cubicBezTo>
                <a:cubicBezTo>
                  <a:pt x="8439" y="20301"/>
                  <a:pt x="2851" y="18083"/>
                  <a:pt x="776" y="13266"/>
                </a:cubicBezTo>
                <a:cubicBezTo>
                  <a:pt x="-1298" y="8450"/>
                  <a:pt x="927" y="2860"/>
                  <a:pt x="5746" y="781"/>
                </a:cubicBezTo>
                <a:close/>
              </a:path>
            </a:pathLst>
          </a:custGeom>
          <a:solidFill>
            <a:schemeClr val="accent2"/>
          </a:solidFill>
          <a:ln/>
        </p:spPr>
        <p:style>
          <a:lnRef idx="0">
            <a:schemeClr val="accent3"/>
          </a:lnRef>
          <a:fillRef idx="3">
            <a:schemeClr val="accent3"/>
          </a:fillRef>
          <a:effectRef idx="3">
            <a:schemeClr val="accent3"/>
          </a:effectRef>
          <a:fontRef idx="minor">
            <a:schemeClr val="lt1"/>
          </a:fontRef>
        </p:style>
        <p:txBody>
          <a:bodyPr lIns="38100" tIns="38100" rIns="38100" bIns="38100" anchor="ctr"/>
          <a:lstStyle/>
          <a:p>
            <a:pPr>
              <a:defRPr sz="3000">
                <a:solidFill>
                  <a:srgbClr val="FFFFFF"/>
                </a:solidFill>
              </a:defRPr>
            </a:pPr>
            <a:endParaRPr/>
          </a:p>
        </p:txBody>
      </p:sp>
      <p:sp>
        <p:nvSpPr>
          <p:cNvPr id="4" name="Title 3">
            <a:extLst>
              <a:ext uri="{FF2B5EF4-FFF2-40B4-BE49-F238E27FC236}">
                <a16:creationId xmlns:a16="http://schemas.microsoft.com/office/drawing/2014/main" id="{1E630E54-BF32-887C-72D9-78DA46364502}"/>
              </a:ext>
            </a:extLst>
          </p:cNvPr>
          <p:cNvSpPr>
            <a:spLocks noGrp="1"/>
          </p:cNvSpPr>
          <p:nvPr>
            <p:ph type="title"/>
          </p:nvPr>
        </p:nvSpPr>
        <p:spPr/>
        <p:txBody>
          <a:bodyPr/>
          <a:lstStyle/>
          <a:p>
            <a:r>
              <a:rPr lang="en-US"/>
              <a:t>Framework</a:t>
            </a:r>
          </a:p>
        </p:txBody>
      </p:sp>
      <p:sp>
        <p:nvSpPr>
          <p:cNvPr id="8" name="TextBox 7">
            <a:extLst>
              <a:ext uri="{FF2B5EF4-FFF2-40B4-BE49-F238E27FC236}">
                <a16:creationId xmlns:a16="http://schemas.microsoft.com/office/drawing/2014/main" id="{B54F2E5E-CD15-1A50-4CBF-6796E5C3C839}"/>
              </a:ext>
            </a:extLst>
          </p:cNvPr>
          <p:cNvSpPr txBox="1"/>
          <p:nvPr/>
        </p:nvSpPr>
        <p:spPr>
          <a:xfrm>
            <a:off x="5646271" y="634005"/>
            <a:ext cx="2500829" cy="1569660"/>
          </a:xfrm>
          <a:prstGeom prst="rect">
            <a:avLst/>
          </a:prstGeom>
          <a:noFill/>
        </p:spPr>
        <p:txBody>
          <a:bodyPr wrap="square" lIns="0" rIns="0" rtlCol="0" anchor="b">
            <a:spAutoFit/>
          </a:bodyPr>
          <a:lstStyle/>
          <a:p>
            <a:pPr algn="ctr"/>
            <a:r>
              <a:rPr lang="en-US" sz="3200" b="1" noProof="1">
                <a:solidFill>
                  <a:schemeClr val="tx2"/>
                </a:solidFill>
              </a:rPr>
              <a:t>Family Engagement</a:t>
            </a:r>
          </a:p>
        </p:txBody>
      </p:sp>
      <p:sp>
        <p:nvSpPr>
          <p:cNvPr id="15" name="TextBox 14">
            <a:extLst>
              <a:ext uri="{FF2B5EF4-FFF2-40B4-BE49-F238E27FC236}">
                <a16:creationId xmlns:a16="http://schemas.microsoft.com/office/drawing/2014/main" id="{B2AC636A-319B-6F74-1E51-38857478A729}"/>
              </a:ext>
            </a:extLst>
          </p:cNvPr>
          <p:cNvSpPr txBox="1"/>
          <p:nvPr/>
        </p:nvSpPr>
        <p:spPr>
          <a:xfrm>
            <a:off x="6906967" y="4914025"/>
            <a:ext cx="2299681" cy="830997"/>
          </a:xfrm>
          <a:prstGeom prst="rect">
            <a:avLst/>
          </a:prstGeom>
          <a:noFill/>
        </p:spPr>
        <p:txBody>
          <a:bodyPr wrap="square" lIns="0" rIns="0" rtlCol="0" anchor="b">
            <a:spAutoFit/>
          </a:bodyPr>
          <a:lstStyle/>
          <a:p>
            <a:pPr algn="ctr"/>
            <a:r>
              <a:rPr lang="en-US" sz="2400" b="1" noProof="1">
                <a:solidFill>
                  <a:schemeClr val="tx2"/>
                </a:solidFill>
              </a:rPr>
              <a:t>Culturally Competent</a:t>
            </a:r>
          </a:p>
        </p:txBody>
      </p:sp>
      <p:sp>
        <p:nvSpPr>
          <p:cNvPr id="16" name="TextBox 15">
            <a:extLst>
              <a:ext uri="{FF2B5EF4-FFF2-40B4-BE49-F238E27FC236}">
                <a16:creationId xmlns:a16="http://schemas.microsoft.com/office/drawing/2014/main" id="{26108122-86D9-573B-3AEB-B58D94D41E1D}"/>
              </a:ext>
            </a:extLst>
          </p:cNvPr>
          <p:cNvSpPr txBox="1"/>
          <p:nvPr/>
        </p:nvSpPr>
        <p:spPr>
          <a:xfrm>
            <a:off x="955158" y="2591885"/>
            <a:ext cx="1915002" cy="830997"/>
          </a:xfrm>
          <a:prstGeom prst="rect">
            <a:avLst/>
          </a:prstGeom>
          <a:noFill/>
        </p:spPr>
        <p:txBody>
          <a:bodyPr wrap="square" lIns="0" rIns="0" rtlCol="0" anchor="b">
            <a:spAutoFit/>
          </a:bodyPr>
          <a:lstStyle/>
          <a:p>
            <a:pPr algn="ctr"/>
            <a:r>
              <a:rPr lang="en-US" sz="2400" b="1" noProof="1">
                <a:solidFill>
                  <a:schemeClr val="tx2"/>
                </a:solidFill>
              </a:rPr>
              <a:t>Family Centered</a:t>
            </a:r>
          </a:p>
        </p:txBody>
      </p:sp>
      <p:sp>
        <p:nvSpPr>
          <p:cNvPr id="17" name="TextBox 16">
            <a:extLst>
              <a:ext uri="{FF2B5EF4-FFF2-40B4-BE49-F238E27FC236}">
                <a16:creationId xmlns:a16="http://schemas.microsoft.com/office/drawing/2014/main" id="{B9DCBBF7-8689-7A41-8DFC-DA7B90330C13}"/>
              </a:ext>
            </a:extLst>
          </p:cNvPr>
          <p:cNvSpPr txBox="1"/>
          <p:nvPr/>
        </p:nvSpPr>
        <p:spPr>
          <a:xfrm>
            <a:off x="8849967" y="2672732"/>
            <a:ext cx="1915003" cy="830997"/>
          </a:xfrm>
          <a:prstGeom prst="rect">
            <a:avLst/>
          </a:prstGeom>
          <a:noFill/>
        </p:spPr>
        <p:txBody>
          <a:bodyPr wrap="square" lIns="0" rIns="0" rtlCol="0" anchor="b">
            <a:spAutoFit/>
          </a:bodyPr>
          <a:lstStyle/>
          <a:p>
            <a:pPr algn="ctr"/>
            <a:r>
              <a:rPr lang="en-US" sz="2400" b="1" noProof="1">
                <a:solidFill>
                  <a:schemeClr val="tx2"/>
                </a:solidFill>
              </a:rPr>
              <a:t>Trauma Informed</a:t>
            </a:r>
          </a:p>
        </p:txBody>
      </p:sp>
      <p:pic>
        <p:nvPicPr>
          <p:cNvPr id="23" name="Graphic 22" descr="Books on shelf with solid fill">
            <a:extLst>
              <a:ext uri="{FF2B5EF4-FFF2-40B4-BE49-F238E27FC236}">
                <a16:creationId xmlns:a16="http://schemas.microsoft.com/office/drawing/2014/main" id="{34CD837D-A84F-E1A6-867E-5175415F92AA}"/>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7694271" y="3187061"/>
            <a:ext cx="801576" cy="801576"/>
          </a:xfrm>
          <a:prstGeom prst="rect">
            <a:avLst/>
          </a:prstGeom>
        </p:spPr>
      </p:pic>
      <p:pic>
        <p:nvPicPr>
          <p:cNvPr id="25" name="Graphic 24" descr="Brain with solid fill">
            <a:extLst>
              <a:ext uri="{FF2B5EF4-FFF2-40B4-BE49-F238E27FC236}">
                <a16:creationId xmlns:a16="http://schemas.microsoft.com/office/drawing/2014/main" id="{48C63541-6679-2B1F-FD82-870A21AA0B44}"/>
              </a:ext>
            </a:extLst>
          </p:cNvPr>
          <p:cNvPicPr>
            <a:picLocks noChangeAspect="1"/>
          </p:cNvPicPr>
          <p:nvPr/>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5446232" y="3753600"/>
            <a:ext cx="1235930" cy="1235930"/>
          </a:xfrm>
          <a:prstGeom prst="rect">
            <a:avLst/>
          </a:prstGeom>
        </p:spPr>
      </p:pic>
      <p:sp>
        <p:nvSpPr>
          <p:cNvPr id="30" name="Shape">
            <a:extLst>
              <a:ext uri="{FF2B5EF4-FFF2-40B4-BE49-F238E27FC236}">
                <a16:creationId xmlns:a16="http://schemas.microsoft.com/office/drawing/2014/main" id="{84D99F63-1FDE-E529-B2C4-545CF6AD0947}"/>
              </a:ext>
            </a:extLst>
          </p:cNvPr>
          <p:cNvSpPr/>
          <p:nvPr/>
        </p:nvSpPr>
        <p:spPr>
          <a:xfrm>
            <a:off x="4750700" y="3049047"/>
            <a:ext cx="2690599" cy="2690600"/>
          </a:xfrm>
          <a:custGeom>
            <a:avLst/>
            <a:gdLst/>
            <a:ahLst/>
            <a:cxnLst>
              <a:cxn ang="0">
                <a:pos x="wd2" y="hd2"/>
              </a:cxn>
              <a:cxn ang="5400000">
                <a:pos x="wd2" y="hd2"/>
              </a:cxn>
              <a:cxn ang="10800000">
                <a:pos x="wd2" y="hd2"/>
              </a:cxn>
              <a:cxn ang="16200000">
                <a:pos x="wd2" y="hd2"/>
              </a:cxn>
            </a:cxnLst>
            <a:rect l="0" t="0" r="r" b="b"/>
            <a:pathLst>
              <a:path w="21600" h="21600" extrusionOk="0">
                <a:moveTo>
                  <a:pt x="9209" y="756"/>
                </a:moveTo>
                <a:lnTo>
                  <a:pt x="8906" y="2581"/>
                </a:lnTo>
                <a:cubicBezTo>
                  <a:pt x="8857" y="2869"/>
                  <a:pt x="8650" y="3101"/>
                  <a:pt x="8373" y="3190"/>
                </a:cubicBezTo>
                <a:cubicBezTo>
                  <a:pt x="7945" y="3327"/>
                  <a:pt x="7533" y="3500"/>
                  <a:pt x="7140" y="3704"/>
                </a:cubicBezTo>
                <a:cubicBezTo>
                  <a:pt x="6880" y="3839"/>
                  <a:pt x="6566" y="3822"/>
                  <a:pt x="6328" y="3651"/>
                </a:cubicBezTo>
                <a:lnTo>
                  <a:pt x="4820" y="2573"/>
                </a:lnTo>
                <a:cubicBezTo>
                  <a:pt x="4459" y="2314"/>
                  <a:pt x="4027" y="2304"/>
                  <a:pt x="3784" y="2546"/>
                </a:cubicBezTo>
                <a:lnTo>
                  <a:pt x="2544" y="3786"/>
                </a:lnTo>
                <a:cubicBezTo>
                  <a:pt x="2301" y="4030"/>
                  <a:pt x="2312" y="4461"/>
                  <a:pt x="2570" y="4822"/>
                </a:cubicBezTo>
                <a:lnTo>
                  <a:pt x="3650" y="6334"/>
                </a:lnTo>
                <a:cubicBezTo>
                  <a:pt x="3820" y="6572"/>
                  <a:pt x="3838" y="6884"/>
                  <a:pt x="3703" y="7144"/>
                </a:cubicBezTo>
                <a:cubicBezTo>
                  <a:pt x="3500" y="7536"/>
                  <a:pt x="3328" y="7947"/>
                  <a:pt x="3192" y="8373"/>
                </a:cubicBezTo>
                <a:cubicBezTo>
                  <a:pt x="3103" y="8651"/>
                  <a:pt x="2870" y="8859"/>
                  <a:pt x="2582" y="8907"/>
                </a:cubicBezTo>
                <a:lnTo>
                  <a:pt x="752" y="9211"/>
                </a:lnTo>
                <a:cubicBezTo>
                  <a:pt x="314" y="9284"/>
                  <a:pt x="0" y="9581"/>
                  <a:pt x="0" y="9925"/>
                </a:cubicBezTo>
                <a:lnTo>
                  <a:pt x="0" y="11679"/>
                </a:lnTo>
                <a:cubicBezTo>
                  <a:pt x="0" y="12023"/>
                  <a:pt x="314" y="12320"/>
                  <a:pt x="752" y="12393"/>
                </a:cubicBezTo>
                <a:lnTo>
                  <a:pt x="2582" y="12697"/>
                </a:lnTo>
                <a:cubicBezTo>
                  <a:pt x="2870" y="12746"/>
                  <a:pt x="3103" y="12953"/>
                  <a:pt x="3192" y="13231"/>
                </a:cubicBezTo>
                <a:cubicBezTo>
                  <a:pt x="3328" y="13658"/>
                  <a:pt x="3500" y="14068"/>
                  <a:pt x="3703" y="14460"/>
                </a:cubicBezTo>
                <a:cubicBezTo>
                  <a:pt x="3837" y="14720"/>
                  <a:pt x="3820" y="15033"/>
                  <a:pt x="3650" y="15271"/>
                </a:cubicBezTo>
                <a:lnTo>
                  <a:pt x="2570" y="16782"/>
                </a:lnTo>
                <a:cubicBezTo>
                  <a:pt x="2311" y="17143"/>
                  <a:pt x="2301" y="17575"/>
                  <a:pt x="2544" y="17818"/>
                </a:cubicBezTo>
                <a:lnTo>
                  <a:pt x="3784" y="19058"/>
                </a:lnTo>
                <a:cubicBezTo>
                  <a:pt x="4028" y="19301"/>
                  <a:pt x="4459" y="19290"/>
                  <a:pt x="4820" y="19031"/>
                </a:cubicBezTo>
                <a:lnTo>
                  <a:pt x="6328" y="17953"/>
                </a:lnTo>
                <a:cubicBezTo>
                  <a:pt x="6567" y="17782"/>
                  <a:pt x="6880" y="17765"/>
                  <a:pt x="7140" y="17901"/>
                </a:cubicBezTo>
                <a:cubicBezTo>
                  <a:pt x="7533" y="18105"/>
                  <a:pt x="7945" y="18277"/>
                  <a:pt x="8373" y="18414"/>
                </a:cubicBezTo>
                <a:cubicBezTo>
                  <a:pt x="8651" y="18503"/>
                  <a:pt x="8858" y="18736"/>
                  <a:pt x="8906" y="19024"/>
                </a:cubicBezTo>
                <a:lnTo>
                  <a:pt x="9209" y="20848"/>
                </a:lnTo>
                <a:cubicBezTo>
                  <a:pt x="9282" y="21286"/>
                  <a:pt x="9579" y="21600"/>
                  <a:pt x="9923" y="21600"/>
                </a:cubicBezTo>
                <a:lnTo>
                  <a:pt x="11677" y="21600"/>
                </a:lnTo>
                <a:cubicBezTo>
                  <a:pt x="12021" y="21600"/>
                  <a:pt x="12318" y="21286"/>
                  <a:pt x="12391" y="20848"/>
                </a:cubicBezTo>
                <a:lnTo>
                  <a:pt x="12693" y="19029"/>
                </a:lnTo>
                <a:cubicBezTo>
                  <a:pt x="12741" y="18740"/>
                  <a:pt x="12949" y="18508"/>
                  <a:pt x="13228" y="18419"/>
                </a:cubicBezTo>
                <a:cubicBezTo>
                  <a:pt x="13658" y="18281"/>
                  <a:pt x="14073" y="18108"/>
                  <a:pt x="14469" y="17904"/>
                </a:cubicBezTo>
                <a:cubicBezTo>
                  <a:pt x="14729" y="17769"/>
                  <a:pt x="15041" y="17786"/>
                  <a:pt x="15279" y="17956"/>
                </a:cubicBezTo>
                <a:lnTo>
                  <a:pt x="16780" y="19029"/>
                </a:lnTo>
                <a:cubicBezTo>
                  <a:pt x="17141" y="19288"/>
                  <a:pt x="17573" y="19298"/>
                  <a:pt x="17817" y="19056"/>
                </a:cubicBezTo>
                <a:lnTo>
                  <a:pt x="19057" y="17816"/>
                </a:lnTo>
                <a:cubicBezTo>
                  <a:pt x="19300" y="17572"/>
                  <a:pt x="19289" y="17141"/>
                  <a:pt x="19030" y="16780"/>
                </a:cubicBezTo>
                <a:lnTo>
                  <a:pt x="17959" y="15282"/>
                </a:lnTo>
                <a:cubicBezTo>
                  <a:pt x="17788" y="15043"/>
                  <a:pt x="17772" y="14731"/>
                  <a:pt x="17907" y="14471"/>
                </a:cubicBezTo>
                <a:cubicBezTo>
                  <a:pt x="18113" y="14074"/>
                  <a:pt x="18286" y="13658"/>
                  <a:pt x="18425" y="13226"/>
                </a:cubicBezTo>
                <a:cubicBezTo>
                  <a:pt x="18514" y="12948"/>
                  <a:pt x="18747" y="12739"/>
                  <a:pt x="19035" y="12692"/>
                </a:cubicBezTo>
                <a:lnTo>
                  <a:pt x="20848" y="12391"/>
                </a:lnTo>
                <a:cubicBezTo>
                  <a:pt x="21286" y="12318"/>
                  <a:pt x="21600" y="12021"/>
                  <a:pt x="21600" y="11677"/>
                </a:cubicBezTo>
                <a:lnTo>
                  <a:pt x="21600" y="9923"/>
                </a:lnTo>
                <a:cubicBezTo>
                  <a:pt x="21600" y="9579"/>
                  <a:pt x="21286" y="9282"/>
                  <a:pt x="20848" y="9209"/>
                </a:cubicBezTo>
                <a:lnTo>
                  <a:pt x="19035" y="8908"/>
                </a:lnTo>
                <a:cubicBezTo>
                  <a:pt x="18747" y="8860"/>
                  <a:pt x="18514" y="8652"/>
                  <a:pt x="18425" y="8374"/>
                </a:cubicBezTo>
                <a:cubicBezTo>
                  <a:pt x="18286" y="7942"/>
                  <a:pt x="18112" y="7526"/>
                  <a:pt x="17907" y="7129"/>
                </a:cubicBezTo>
                <a:cubicBezTo>
                  <a:pt x="17772" y="6869"/>
                  <a:pt x="17788" y="6556"/>
                  <a:pt x="17959" y="6318"/>
                </a:cubicBezTo>
                <a:lnTo>
                  <a:pt x="19030" y="4820"/>
                </a:lnTo>
                <a:cubicBezTo>
                  <a:pt x="19289" y="4459"/>
                  <a:pt x="19299" y="4027"/>
                  <a:pt x="19057" y="3784"/>
                </a:cubicBezTo>
                <a:lnTo>
                  <a:pt x="17817" y="2544"/>
                </a:lnTo>
                <a:cubicBezTo>
                  <a:pt x="17573" y="2301"/>
                  <a:pt x="17142" y="2312"/>
                  <a:pt x="16780" y="2571"/>
                </a:cubicBezTo>
                <a:lnTo>
                  <a:pt x="15279" y="3644"/>
                </a:lnTo>
                <a:cubicBezTo>
                  <a:pt x="15041" y="3814"/>
                  <a:pt x="14729" y="3832"/>
                  <a:pt x="14469" y="3696"/>
                </a:cubicBezTo>
                <a:cubicBezTo>
                  <a:pt x="14073" y="3492"/>
                  <a:pt x="13659" y="3319"/>
                  <a:pt x="13228" y="3181"/>
                </a:cubicBezTo>
                <a:cubicBezTo>
                  <a:pt x="12949" y="3092"/>
                  <a:pt x="12741" y="2860"/>
                  <a:pt x="12693" y="2571"/>
                </a:cubicBezTo>
                <a:lnTo>
                  <a:pt x="12391" y="752"/>
                </a:lnTo>
                <a:cubicBezTo>
                  <a:pt x="12318" y="314"/>
                  <a:pt x="12021" y="0"/>
                  <a:pt x="11677" y="0"/>
                </a:cubicBezTo>
                <a:lnTo>
                  <a:pt x="9923" y="0"/>
                </a:lnTo>
                <a:cubicBezTo>
                  <a:pt x="9579" y="4"/>
                  <a:pt x="9281" y="318"/>
                  <a:pt x="9209" y="756"/>
                </a:cubicBezTo>
                <a:close/>
                <a:moveTo>
                  <a:pt x="17005" y="10398"/>
                </a:moveTo>
                <a:cubicBezTo>
                  <a:pt x="17244" y="14141"/>
                  <a:pt x="14146" y="17240"/>
                  <a:pt x="10402" y="17001"/>
                </a:cubicBezTo>
                <a:cubicBezTo>
                  <a:pt x="7308" y="16803"/>
                  <a:pt x="4809" y="14304"/>
                  <a:pt x="4611" y="11209"/>
                </a:cubicBezTo>
                <a:cubicBezTo>
                  <a:pt x="4372" y="7466"/>
                  <a:pt x="7470" y="4367"/>
                  <a:pt x="11214" y="4606"/>
                </a:cubicBezTo>
                <a:cubicBezTo>
                  <a:pt x="14308" y="4805"/>
                  <a:pt x="16807" y="7305"/>
                  <a:pt x="17005" y="10398"/>
                </a:cubicBezTo>
                <a:close/>
              </a:path>
            </a:pathLst>
          </a:custGeom>
          <a:solidFill>
            <a:schemeClr val="bg1">
              <a:lumMod val="75000"/>
            </a:schemeClr>
          </a:solidFill>
          <a:ln w="12700">
            <a:miter lim="400000"/>
          </a:ln>
        </p:spPr>
        <p:txBody>
          <a:bodyPr lIns="38100" tIns="38100" rIns="38100" bIns="38100" anchor="ctr"/>
          <a:lstStyle/>
          <a:p>
            <a:pPr>
              <a:defRPr sz="3000">
                <a:solidFill>
                  <a:srgbClr val="FFFFFF"/>
                </a:solidFill>
              </a:defRPr>
            </a:pPr>
            <a:endParaRPr/>
          </a:p>
        </p:txBody>
      </p:sp>
      <p:sp>
        <p:nvSpPr>
          <p:cNvPr id="31" name="Shape">
            <a:extLst>
              <a:ext uri="{FF2B5EF4-FFF2-40B4-BE49-F238E27FC236}">
                <a16:creationId xmlns:a16="http://schemas.microsoft.com/office/drawing/2014/main" id="{50F3FBEB-3C90-A16F-68F8-651D16BB44BE}"/>
              </a:ext>
            </a:extLst>
          </p:cNvPr>
          <p:cNvSpPr/>
          <p:nvPr/>
        </p:nvSpPr>
        <p:spPr>
          <a:xfrm>
            <a:off x="3431459" y="1037531"/>
            <a:ext cx="2690729" cy="2690600"/>
          </a:xfrm>
          <a:custGeom>
            <a:avLst/>
            <a:gdLst/>
            <a:ahLst/>
            <a:cxnLst>
              <a:cxn ang="0">
                <a:pos x="wd2" y="hd2"/>
              </a:cxn>
              <a:cxn ang="5400000">
                <a:pos x="wd2" y="hd2"/>
              </a:cxn>
              <a:cxn ang="10800000">
                <a:pos x="wd2" y="hd2"/>
              </a:cxn>
              <a:cxn ang="16200000">
                <a:pos x="wd2" y="hd2"/>
              </a:cxn>
            </a:cxnLst>
            <a:rect l="0" t="0" r="r" b="b"/>
            <a:pathLst>
              <a:path w="21600" h="21600" extrusionOk="0">
                <a:moveTo>
                  <a:pt x="9208" y="756"/>
                </a:moveTo>
                <a:lnTo>
                  <a:pt x="8905" y="2581"/>
                </a:lnTo>
                <a:cubicBezTo>
                  <a:pt x="8857" y="2869"/>
                  <a:pt x="8650" y="3101"/>
                  <a:pt x="8373" y="3190"/>
                </a:cubicBezTo>
                <a:cubicBezTo>
                  <a:pt x="7945" y="3327"/>
                  <a:pt x="7533" y="3500"/>
                  <a:pt x="7140" y="3704"/>
                </a:cubicBezTo>
                <a:cubicBezTo>
                  <a:pt x="6879" y="3839"/>
                  <a:pt x="6566" y="3822"/>
                  <a:pt x="6328" y="3651"/>
                </a:cubicBezTo>
                <a:lnTo>
                  <a:pt x="4820" y="2573"/>
                </a:lnTo>
                <a:cubicBezTo>
                  <a:pt x="4458" y="2314"/>
                  <a:pt x="4026" y="2304"/>
                  <a:pt x="3783" y="2546"/>
                </a:cubicBezTo>
                <a:lnTo>
                  <a:pt x="2543" y="3786"/>
                </a:lnTo>
                <a:cubicBezTo>
                  <a:pt x="2299" y="4030"/>
                  <a:pt x="2311" y="4461"/>
                  <a:pt x="2570" y="4822"/>
                </a:cubicBezTo>
                <a:lnTo>
                  <a:pt x="3650" y="6334"/>
                </a:lnTo>
                <a:cubicBezTo>
                  <a:pt x="3820" y="6572"/>
                  <a:pt x="3838" y="6884"/>
                  <a:pt x="3702" y="7144"/>
                </a:cubicBezTo>
                <a:cubicBezTo>
                  <a:pt x="3500" y="7536"/>
                  <a:pt x="3328" y="7947"/>
                  <a:pt x="3192" y="8373"/>
                </a:cubicBezTo>
                <a:cubicBezTo>
                  <a:pt x="3103" y="8651"/>
                  <a:pt x="2870" y="8859"/>
                  <a:pt x="2582" y="8907"/>
                </a:cubicBezTo>
                <a:lnTo>
                  <a:pt x="752" y="9211"/>
                </a:lnTo>
                <a:cubicBezTo>
                  <a:pt x="314" y="9284"/>
                  <a:pt x="0" y="9581"/>
                  <a:pt x="0" y="9925"/>
                </a:cubicBezTo>
                <a:lnTo>
                  <a:pt x="0" y="11679"/>
                </a:lnTo>
                <a:cubicBezTo>
                  <a:pt x="0" y="12023"/>
                  <a:pt x="314" y="12320"/>
                  <a:pt x="752" y="12393"/>
                </a:cubicBezTo>
                <a:lnTo>
                  <a:pt x="2582" y="12697"/>
                </a:lnTo>
                <a:cubicBezTo>
                  <a:pt x="2870" y="12746"/>
                  <a:pt x="3103" y="12953"/>
                  <a:pt x="3192" y="13231"/>
                </a:cubicBezTo>
                <a:cubicBezTo>
                  <a:pt x="3328" y="13658"/>
                  <a:pt x="3500" y="14068"/>
                  <a:pt x="3702" y="14460"/>
                </a:cubicBezTo>
                <a:cubicBezTo>
                  <a:pt x="3837" y="14720"/>
                  <a:pt x="3820" y="15033"/>
                  <a:pt x="3650" y="15271"/>
                </a:cubicBezTo>
                <a:lnTo>
                  <a:pt x="2570" y="16782"/>
                </a:lnTo>
                <a:cubicBezTo>
                  <a:pt x="2311" y="17143"/>
                  <a:pt x="2300" y="17575"/>
                  <a:pt x="2543" y="17818"/>
                </a:cubicBezTo>
                <a:lnTo>
                  <a:pt x="3783" y="19058"/>
                </a:lnTo>
                <a:cubicBezTo>
                  <a:pt x="4026" y="19301"/>
                  <a:pt x="4457" y="19290"/>
                  <a:pt x="4820" y="19031"/>
                </a:cubicBezTo>
                <a:lnTo>
                  <a:pt x="6328" y="17953"/>
                </a:lnTo>
                <a:cubicBezTo>
                  <a:pt x="6567" y="17782"/>
                  <a:pt x="6879" y="17765"/>
                  <a:pt x="7140" y="17901"/>
                </a:cubicBezTo>
                <a:cubicBezTo>
                  <a:pt x="7533" y="18105"/>
                  <a:pt x="7945" y="18277"/>
                  <a:pt x="8373" y="18414"/>
                </a:cubicBezTo>
                <a:cubicBezTo>
                  <a:pt x="8650" y="18503"/>
                  <a:pt x="8858" y="18736"/>
                  <a:pt x="8905" y="19024"/>
                </a:cubicBezTo>
                <a:lnTo>
                  <a:pt x="9208" y="20848"/>
                </a:lnTo>
                <a:cubicBezTo>
                  <a:pt x="9282" y="21286"/>
                  <a:pt x="9578" y="21600"/>
                  <a:pt x="9922" y="21600"/>
                </a:cubicBezTo>
                <a:lnTo>
                  <a:pt x="11677" y="21600"/>
                </a:lnTo>
                <a:cubicBezTo>
                  <a:pt x="12020" y="21600"/>
                  <a:pt x="12317" y="21286"/>
                  <a:pt x="12391" y="20848"/>
                </a:cubicBezTo>
                <a:lnTo>
                  <a:pt x="12693" y="19029"/>
                </a:lnTo>
                <a:cubicBezTo>
                  <a:pt x="12741" y="18740"/>
                  <a:pt x="12948" y="18508"/>
                  <a:pt x="13227" y="18419"/>
                </a:cubicBezTo>
                <a:cubicBezTo>
                  <a:pt x="13657" y="18281"/>
                  <a:pt x="14073" y="18108"/>
                  <a:pt x="14468" y="17904"/>
                </a:cubicBezTo>
                <a:cubicBezTo>
                  <a:pt x="14728" y="17769"/>
                  <a:pt x="15040" y="17786"/>
                  <a:pt x="15278" y="17956"/>
                </a:cubicBezTo>
                <a:lnTo>
                  <a:pt x="16779" y="19029"/>
                </a:lnTo>
                <a:cubicBezTo>
                  <a:pt x="17141" y="19288"/>
                  <a:pt x="17573" y="19298"/>
                  <a:pt x="17816" y="19056"/>
                </a:cubicBezTo>
                <a:lnTo>
                  <a:pt x="19056" y="17816"/>
                </a:lnTo>
                <a:cubicBezTo>
                  <a:pt x="19300" y="17572"/>
                  <a:pt x="19288" y="17141"/>
                  <a:pt x="19030" y="16780"/>
                </a:cubicBezTo>
                <a:lnTo>
                  <a:pt x="17959" y="15282"/>
                </a:lnTo>
                <a:cubicBezTo>
                  <a:pt x="17789" y="15043"/>
                  <a:pt x="17772" y="14731"/>
                  <a:pt x="17907" y="14471"/>
                </a:cubicBezTo>
                <a:cubicBezTo>
                  <a:pt x="18114" y="14074"/>
                  <a:pt x="18287" y="13658"/>
                  <a:pt x="18425" y="13226"/>
                </a:cubicBezTo>
                <a:cubicBezTo>
                  <a:pt x="18514" y="12948"/>
                  <a:pt x="18747" y="12739"/>
                  <a:pt x="19035" y="12692"/>
                </a:cubicBezTo>
                <a:lnTo>
                  <a:pt x="20848" y="12391"/>
                </a:lnTo>
                <a:cubicBezTo>
                  <a:pt x="21286" y="12318"/>
                  <a:pt x="21600" y="12021"/>
                  <a:pt x="21600" y="11677"/>
                </a:cubicBezTo>
                <a:lnTo>
                  <a:pt x="21600" y="9923"/>
                </a:lnTo>
                <a:cubicBezTo>
                  <a:pt x="21600" y="9579"/>
                  <a:pt x="21286" y="9282"/>
                  <a:pt x="20848" y="9209"/>
                </a:cubicBezTo>
                <a:lnTo>
                  <a:pt x="19035" y="8908"/>
                </a:lnTo>
                <a:cubicBezTo>
                  <a:pt x="18747" y="8860"/>
                  <a:pt x="18514" y="8652"/>
                  <a:pt x="18425" y="8374"/>
                </a:cubicBezTo>
                <a:cubicBezTo>
                  <a:pt x="18287" y="7942"/>
                  <a:pt x="18113" y="7526"/>
                  <a:pt x="17907" y="7129"/>
                </a:cubicBezTo>
                <a:cubicBezTo>
                  <a:pt x="17772" y="6869"/>
                  <a:pt x="17789" y="6556"/>
                  <a:pt x="17959" y="6318"/>
                </a:cubicBezTo>
                <a:lnTo>
                  <a:pt x="19030" y="4820"/>
                </a:lnTo>
                <a:cubicBezTo>
                  <a:pt x="19289" y="4459"/>
                  <a:pt x="19300" y="4027"/>
                  <a:pt x="19056" y="3784"/>
                </a:cubicBezTo>
                <a:lnTo>
                  <a:pt x="17816" y="2544"/>
                </a:lnTo>
                <a:cubicBezTo>
                  <a:pt x="17573" y="2301"/>
                  <a:pt x="17142" y="2312"/>
                  <a:pt x="16779" y="2571"/>
                </a:cubicBezTo>
                <a:lnTo>
                  <a:pt x="15278" y="3644"/>
                </a:lnTo>
                <a:cubicBezTo>
                  <a:pt x="15040" y="3814"/>
                  <a:pt x="14728" y="3832"/>
                  <a:pt x="14468" y="3696"/>
                </a:cubicBezTo>
                <a:cubicBezTo>
                  <a:pt x="14073" y="3492"/>
                  <a:pt x="13658" y="3319"/>
                  <a:pt x="13227" y="3181"/>
                </a:cubicBezTo>
                <a:cubicBezTo>
                  <a:pt x="12948" y="3092"/>
                  <a:pt x="12741" y="2860"/>
                  <a:pt x="12693" y="2571"/>
                </a:cubicBezTo>
                <a:lnTo>
                  <a:pt x="12391" y="752"/>
                </a:lnTo>
                <a:cubicBezTo>
                  <a:pt x="12317" y="314"/>
                  <a:pt x="12020" y="0"/>
                  <a:pt x="11677" y="0"/>
                </a:cubicBezTo>
                <a:lnTo>
                  <a:pt x="9922" y="0"/>
                </a:lnTo>
                <a:cubicBezTo>
                  <a:pt x="9578" y="4"/>
                  <a:pt x="9282" y="318"/>
                  <a:pt x="9208" y="756"/>
                </a:cubicBezTo>
                <a:close/>
                <a:moveTo>
                  <a:pt x="17005" y="10399"/>
                </a:moveTo>
                <a:cubicBezTo>
                  <a:pt x="17244" y="14142"/>
                  <a:pt x="14146" y="17241"/>
                  <a:pt x="10403" y="17002"/>
                </a:cubicBezTo>
                <a:cubicBezTo>
                  <a:pt x="7308" y="16804"/>
                  <a:pt x="4810" y="14305"/>
                  <a:pt x="4611" y="11211"/>
                </a:cubicBezTo>
                <a:cubicBezTo>
                  <a:pt x="4372" y="7467"/>
                  <a:pt x="7471" y="4368"/>
                  <a:pt x="11214" y="4608"/>
                </a:cubicBezTo>
                <a:cubicBezTo>
                  <a:pt x="14308" y="4805"/>
                  <a:pt x="16807" y="7305"/>
                  <a:pt x="17005" y="10399"/>
                </a:cubicBezTo>
                <a:close/>
              </a:path>
            </a:pathLst>
          </a:custGeom>
          <a:solidFill>
            <a:schemeClr val="bg1">
              <a:lumMod val="75000"/>
            </a:schemeClr>
          </a:solidFill>
          <a:ln w="12700">
            <a:miter lim="400000"/>
          </a:ln>
        </p:spPr>
        <p:txBody>
          <a:bodyPr lIns="38100" tIns="38100" rIns="38100" bIns="38100" anchor="ctr"/>
          <a:lstStyle/>
          <a:p>
            <a:pPr>
              <a:defRPr sz="3000">
                <a:solidFill>
                  <a:srgbClr val="FFFFFF"/>
                </a:solidFill>
              </a:defRPr>
            </a:pPr>
            <a:endParaRPr/>
          </a:p>
        </p:txBody>
      </p:sp>
      <p:sp>
        <p:nvSpPr>
          <p:cNvPr id="32" name="Shape">
            <a:extLst>
              <a:ext uri="{FF2B5EF4-FFF2-40B4-BE49-F238E27FC236}">
                <a16:creationId xmlns:a16="http://schemas.microsoft.com/office/drawing/2014/main" id="{017A3DED-6BDA-D9C7-7D8B-8BECA5FB858D}"/>
              </a:ext>
            </a:extLst>
          </p:cNvPr>
          <p:cNvSpPr/>
          <p:nvPr/>
        </p:nvSpPr>
        <p:spPr>
          <a:xfrm>
            <a:off x="7075699" y="2591885"/>
            <a:ext cx="2020216" cy="2020464"/>
          </a:xfrm>
          <a:custGeom>
            <a:avLst/>
            <a:gdLst/>
            <a:ahLst/>
            <a:cxnLst>
              <a:cxn ang="0">
                <a:pos x="wd2" y="hd2"/>
              </a:cxn>
              <a:cxn ang="5400000">
                <a:pos x="wd2" y="hd2"/>
              </a:cxn>
              <a:cxn ang="10800000">
                <a:pos x="wd2" y="hd2"/>
              </a:cxn>
              <a:cxn ang="16200000">
                <a:pos x="wd2" y="hd2"/>
              </a:cxn>
            </a:cxnLst>
            <a:rect l="0" t="0" r="r" b="b"/>
            <a:pathLst>
              <a:path w="21422" h="21421" extrusionOk="0">
                <a:moveTo>
                  <a:pt x="13014" y="489"/>
                </a:moveTo>
                <a:lnTo>
                  <a:pt x="12029" y="2119"/>
                </a:lnTo>
                <a:cubicBezTo>
                  <a:pt x="11874" y="2376"/>
                  <a:pt x="11587" y="2519"/>
                  <a:pt x="11286" y="2500"/>
                </a:cubicBezTo>
                <a:cubicBezTo>
                  <a:pt x="10825" y="2468"/>
                  <a:pt x="10364" y="2476"/>
                  <a:pt x="9911" y="2523"/>
                </a:cubicBezTo>
                <a:cubicBezTo>
                  <a:pt x="9611" y="2554"/>
                  <a:pt x="9317" y="2418"/>
                  <a:pt x="9153" y="2164"/>
                </a:cubicBezTo>
                <a:lnTo>
                  <a:pt x="8120" y="559"/>
                </a:lnTo>
                <a:cubicBezTo>
                  <a:pt x="7872" y="174"/>
                  <a:pt x="7464" y="0"/>
                  <a:pt x="7138" y="140"/>
                </a:cubicBezTo>
                <a:lnTo>
                  <a:pt x="5479" y="854"/>
                </a:lnTo>
                <a:cubicBezTo>
                  <a:pt x="5153" y="994"/>
                  <a:pt x="5000" y="1411"/>
                  <a:pt x="5110" y="1857"/>
                </a:cubicBezTo>
                <a:lnTo>
                  <a:pt x="5569" y="3714"/>
                </a:lnTo>
                <a:cubicBezTo>
                  <a:pt x="5641" y="4006"/>
                  <a:pt x="5538" y="4312"/>
                  <a:pt x="5311" y="4510"/>
                </a:cubicBezTo>
                <a:cubicBezTo>
                  <a:pt x="4968" y="4808"/>
                  <a:pt x="4648" y="5136"/>
                  <a:pt x="4354" y="5492"/>
                </a:cubicBezTo>
                <a:cubicBezTo>
                  <a:pt x="4163" y="5725"/>
                  <a:pt x="3861" y="5834"/>
                  <a:pt x="3568" y="5770"/>
                </a:cubicBezTo>
                <a:lnTo>
                  <a:pt x="1700" y="5365"/>
                </a:lnTo>
                <a:cubicBezTo>
                  <a:pt x="1253" y="5268"/>
                  <a:pt x="840" y="5433"/>
                  <a:pt x="709" y="5762"/>
                </a:cubicBezTo>
                <a:lnTo>
                  <a:pt x="41" y="7440"/>
                </a:lnTo>
                <a:cubicBezTo>
                  <a:pt x="-89" y="7770"/>
                  <a:pt x="97" y="8173"/>
                  <a:pt x="489" y="8410"/>
                </a:cubicBezTo>
                <a:lnTo>
                  <a:pt x="2124" y="9397"/>
                </a:lnTo>
                <a:cubicBezTo>
                  <a:pt x="2382" y="9552"/>
                  <a:pt x="2526" y="9840"/>
                  <a:pt x="2505" y="10139"/>
                </a:cubicBezTo>
                <a:cubicBezTo>
                  <a:pt x="2473" y="10599"/>
                  <a:pt x="2482" y="11058"/>
                  <a:pt x="2526" y="11510"/>
                </a:cubicBezTo>
                <a:cubicBezTo>
                  <a:pt x="2556" y="11811"/>
                  <a:pt x="2421" y="12103"/>
                  <a:pt x="2167" y="12267"/>
                </a:cubicBezTo>
                <a:lnTo>
                  <a:pt x="558" y="13301"/>
                </a:lnTo>
                <a:cubicBezTo>
                  <a:pt x="173" y="13549"/>
                  <a:pt x="-2" y="13957"/>
                  <a:pt x="138" y="14283"/>
                </a:cubicBezTo>
                <a:lnTo>
                  <a:pt x="853" y="15942"/>
                </a:lnTo>
                <a:cubicBezTo>
                  <a:pt x="993" y="16267"/>
                  <a:pt x="1410" y="16421"/>
                  <a:pt x="1856" y="16310"/>
                </a:cubicBezTo>
                <a:lnTo>
                  <a:pt x="3709" y="15853"/>
                </a:lnTo>
                <a:cubicBezTo>
                  <a:pt x="4002" y="15781"/>
                  <a:pt x="4308" y="15884"/>
                  <a:pt x="4505" y="16112"/>
                </a:cubicBezTo>
                <a:cubicBezTo>
                  <a:pt x="4804" y="16457"/>
                  <a:pt x="5133" y="16780"/>
                  <a:pt x="5490" y="17073"/>
                </a:cubicBezTo>
                <a:cubicBezTo>
                  <a:pt x="5721" y="17264"/>
                  <a:pt x="5832" y="17566"/>
                  <a:pt x="5768" y="17860"/>
                </a:cubicBezTo>
                <a:lnTo>
                  <a:pt x="5364" y="19721"/>
                </a:lnTo>
                <a:cubicBezTo>
                  <a:pt x="5267" y="20168"/>
                  <a:pt x="5432" y="20581"/>
                  <a:pt x="5761" y="20712"/>
                </a:cubicBezTo>
                <a:lnTo>
                  <a:pt x="7440" y="21380"/>
                </a:lnTo>
                <a:cubicBezTo>
                  <a:pt x="7770" y="21510"/>
                  <a:pt x="8173" y="21324"/>
                  <a:pt x="8410" y="20933"/>
                </a:cubicBezTo>
                <a:lnTo>
                  <a:pt x="9392" y="19307"/>
                </a:lnTo>
                <a:cubicBezTo>
                  <a:pt x="9547" y="19049"/>
                  <a:pt x="9835" y="18905"/>
                  <a:pt x="10136" y="18926"/>
                </a:cubicBezTo>
                <a:cubicBezTo>
                  <a:pt x="10600" y="18958"/>
                  <a:pt x="11062" y="18951"/>
                  <a:pt x="11518" y="18905"/>
                </a:cubicBezTo>
                <a:cubicBezTo>
                  <a:pt x="11818" y="18875"/>
                  <a:pt x="12111" y="19010"/>
                  <a:pt x="12274" y="19264"/>
                </a:cubicBezTo>
                <a:lnTo>
                  <a:pt x="13302" y="20862"/>
                </a:lnTo>
                <a:cubicBezTo>
                  <a:pt x="13550" y="21247"/>
                  <a:pt x="13958" y="21421"/>
                  <a:pt x="14284" y="21282"/>
                </a:cubicBezTo>
                <a:lnTo>
                  <a:pt x="15943" y="20567"/>
                </a:lnTo>
                <a:cubicBezTo>
                  <a:pt x="16269" y="20427"/>
                  <a:pt x="16422" y="20010"/>
                  <a:pt x="16311" y="19564"/>
                </a:cubicBezTo>
                <a:lnTo>
                  <a:pt x="15857" y="17724"/>
                </a:lnTo>
                <a:cubicBezTo>
                  <a:pt x="15785" y="17430"/>
                  <a:pt x="15888" y="17124"/>
                  <a:pt x="16116" y="16928"/>
                </a:cubicBezTo>
                <a:cubicBezTo>
                  <a:pt x="16464" y="16627"/>
                  <a:pt x="16789" y="16295"/>
                  <a:pt x="17086" y="15933"/>
                </a:cubicBezTo>
                <a:cubicBezTo>
                  <a:pt x="17277" y="15701"/>
                  <a:pt x="17579" y="15591"/>
                  <a:pt x="17872" y="15655"/>
                </a:cubicBezTo>
                <a:lnTo>
                  <a:pt x="19722" y="16057"/>
                </a:lnTo>
                <a:cubicBezTo>
                  <a:pt x="20169" y="16154"/>
                  <a:pt x="20582" y="15989"/>
                  <a:pt x="20713" y="15659"/>
                </a:cubicBezTo>
                <a:lnTo>
                  <a:pt x="21381" y="13981"/>
                </a:lnTo>
                <a:cubicBezTo>
                  <a:pt x="21511" y="13651"/>
                  <a:pt x="21325" y="13248"/>
                  <a:pt x="20933" y="13012"/>
                </a:cubicBezTo>
                <a:lnTo>
                  <a:pt x="19313" y="12034"/>
                </a:lnTo>
                <a:cubicBezTo>
                  <a:pt x="19055" y="11879"/>
                  <a:pt x="18911" y="11591"/>
                  <a:pt x="18932" y="11290"/>
                </a:cubicBezTo>
                <a:cubicBezTo>
                  <a:pt x="18964" y="10825"/>
                  <a:pt x="18956" y="10360"/>
                  <a:pt x="18910" y="9903"/>
                </a:cubicBezTo>
                <a:cubicBezTo>
                  <a:pt x="18879" y="9602"/>
                  <a:pt x="19015" y="9309"/>
                  <a:pt x="19269" y="9145"/>
                </a:cubicBezTo>
                <a:lnTo>
                  <a:pt x="20863" y="8119"/>
                </a:lnTo>
                <a:cubicBezTo>
                  <a:pt x="21248" y="7871"/>
                  <a:pt x="21422" y="7463"/>
                  <a:pt x="21283" y="7137"/>
                </a:cubicBezTo>
                <a:lnTo>
                  <a:pt x="20568" y="5478"/>
                </a:lnTo>
                <a:cubicBezTo>
                  <a:pt x="20428" y="5153"/>
                  <a:pt x="20011" y="4999"/>
                  <a:pt x="19565" y="5110"/>
                </a:cubicBezTo>
                <a:lnTo>
                  <a:pt x="17720" y="5566"/>
                </a:lnTo>
                <a:cubicBezTo>
                  <a:pt x="17428" y="5638"/>
                  <a:pt x="17122" y="5535"/>
                  <a:pt x="16924" y="5308"/>
                </a:cubicBezTo>
                <a:cubicBezTo>
                  <a:pt x="16623" y="4962"/>
                  <a:pt x="16292" y="4639"/>
                  <a:pt x="15932" y="4344"/>
                </a:cubicBezTo>
                <a:cubicBezTo>
                  <a:pt x="15699" y="4153"/>
                  <a:pt x="15589" y="3851"/>
                  <a:pt x="15652" y="3558"/>
                </a:cubicBezTo>
                <a:lnTo>
                  <a:pt x="16055" y="1702"/>
                </a:lnTo>
                <a:cubicBezTo>
                  <a:pt x="16152" y="1255"/>
                  <a:pt x="15987" y="842"/>
                  <a:pt x="15658" y="710"/>
                </a:cubicBezTo>
                <a:lnTo>
                  <a:pt x="13979" y="43"/>
                </a:lnTo>
                <a:cubicBezTo>
                  <a:pt x="13654" y="-90"/>
                  <a:pt x="13250" y="97"/>
                  <a:pt x="13014" y="489"/>
                </a:cubicBezTo>
                <a:close/>
                <a:moveTo>
                  <a:pt x="13467" y="4937"/>
                </a:moveTo>
                <a:cubicBezTo>
                  <a:pt x="16353" y="6304"/>
                  <a:pt x="17793" y="9646"/>
                  <a:pt x="16805" y="12682"/>
                </a:cubicBezTo>
                <a:cubicBezTo>
                  <a:pt x="15609" y="16354"/>
                  <a:pt x="11464" y="18141"/>
                  <a:pt x="7972" y="16487"/>
                </a:cubicBezTo>
                <a:cubicBezTo>
                  <a:pt x="5086" y="15121"/>
                  <a:pt x="3645" y="11778"/>
                  <a:pt x="4634" y="8742"/>
                </a:cubicBezTo>
                <a:cubicBezTo>
                  <a:pt x="5829" y="5068"/>
                  <a:pt x="9975" y="3283"/>
                  <a:pt x="13467" y="4937"/>
                </a:cubicBezTo>
                <a:close/>
              </a:path>
            </a:pathLst>
          </a:custGeom>
          <a:solidFill>
            <a:schemeClr val="bg1">
              <a:lumMod val="75000"/>
            </a:schemeClr>
          </a:solidFill>
          <a:ln w="12700">
            <a:miter lim="400000"/>
          </a:ln>
        </p:spPr>
        <p:txBody>
          <a:bodyPr lIns="38100" tIns="38100" rIns="38100" bIns="38100" anchor="ctr"/>
          <a:lstStyle/>
          <a:p>
            <a:pPr>
              <a:defRPr sz="3000">
                <a:solidFill>
                  <a:srgbClr val="FFFFFF"/>
                </a:solidFill>
              </a:defRPr>
            </a:pPr>
            <a:endParaRPr/>
          </a:p>
        </p:txBody>
      </p:sp>
      <p:sp>
        <p:nvSpPr>
          <p:cNvPr id="33" name="Shape">
            <a:extLst>
              <a:ext uri="{FF2B5EF4-FFF2-40B4-BE49-F238E27FC236}">
                <a16:creationId xmlns:a16="http://schemas.microsoft.com/office/drawing/2014/main" id="{3AB503EE-8261-D395-642F-F62B134AD198}"/>
              </a:ext>
            </a:extLst>
          </p:cNvPr>
          <p:cNvSpPr/>
          <p:nvPr/>
        </p:nvSpPr>
        <p:spPr>
          <a:xfrm>
            <a:off x="2190587" y="2970677"/>
            <a:ext cx="2020216" cy="2020464"/>
          </a:xfrm>
          <a:custGeom>
            <a:avLst/>
            <a:gdLst/>
            <a:ahLst/>
            <a:cxnLst>
              <a:cxn ang="0">
                <a:pos x="wd2" y="hd2"/>
              </a:cxn>
              <a:cxn ang="5400000">
                <a:pos x="wd2" y="hd2"/>
              </a:cxn>
              <a:cxn ang="10800000">
                <a:pos x="wd2" y="hd2"/>
              </a:cxn>
              <a:cxn ang="16200000">
                <a:pos x="wd2" y="hd2"/>
              </a:cxn>
            </a:cxnLst>
            <a:rect l="0" t="0" r="r" b="b"/>
            <a:pathLst>
              <a:path w="21422" h="21421" extrusionOk="0">
                <a:moveTo>
                  <a:pt x="13014" y="489"/>
                </a:moveTo>
                <a:lnTo>
                  <a:pt x="12029" y="2119"/>
                </a:lnTo>
                <a:cubicBezTo>
                  <a:pt x="11874" y="2376"/>
                  <a:pt x="11587" y="2519"/>
                  <a:pt x="11286" y="2500"/>
                </a:cubicBezTo>
                <a:cubicBezTo>
                  <a:pt x="10825" y="2468"/>
                  <a:pt x="10364" y="2476"/>
                  <a:pt x="9911" y="2523"/>
                </a:cubicBezTo>
                <a:cubicBezTo>
                  <a:pt x="9611" y="2554"/>
                  <a:pt x="9317" y="2418"/>
                  <a:pt x="9153" y="2164"/>
                </a:cubicBezTo>
                <a:lnTo>
                  <a:pt x="8120" y="559"/>
                </a:lnTo>
                <a:cubicBezTo>
                  <a:pt x="7872" y="174"/>
                  <a:pt x="7464" y="0"/>
                  <a:pt x="7138" y="140"/>
                </a:cubicBezTo>
                <a:lnTo>
                  <a:pt x="5479" y="854"/>
                </a:lnTo>
                <a:cubicBezTo>
                  <a:pt x="5153" y="994"/>
                  <a:pt x="5000" y="1411"/>
                  <a:pt x="5110" y="1857"/>
                </a:cubicBezTo>
                <a:lnTo>
                  <a:pt x="5569" y="3714"/>
                </a:lnTo>
                <a:cubicBezTo>
                  <a:pt x="5641" y="4006"/>
                  <a:pt x="5538" y="4312"/>
                  <a:pt x="5311" y="4510"/>
                </a:cubicBezTo>
                <a:cubicBezTo>
                  <a:pt x="4968" y="4808"/>
                  <a:pt x="4648" y="5136"/>
                  <a:pt x="4354" y="5492"/>
                </a:cubicBezTo>
                <a:cubicBezTo>
                  <a:pt x="4163" y="5725"/>
                  <a:pt x="3861" y="5834"/>
                  <a:pt x="3568" y="5770"/>
                </a:cubicBezTo>
                <a:lnTo>
                  <a:pt x="1700" y="5365"/>
                </a:lnTo>
                <a:cubicBezTo>
                  <a:pt x="1253" y="5268"/>
                  <a:pt x="840" y="5433"/>
                  <a:pt x="709" y="5762"/>
                </a:cubicBezTo>
                <a:lnTo>
                  <a:pt x="41" y="7440"/>
                </a:lnTo>
                <a:cubicBezTo>
                  <a:pt x="-89" y="7770"/>
                  <a:pt x="97" y="8173"/>
                  <a:pt x="489" y="8410"/>
                </a:cubicBezTo>
                <a:lnTo>
                  <a:pt x="2124" y="9397"/>
                </a:lnTo>
                <a:cubicBezTo>
                  <a:pt x="2382" y="9552"/>
                  <a:pt x="2526" y="9840"/>
                  <a:pt x="2505" y="10139"/>
                </a:cubicBezTo>
                <a:cubicBezTo>
                  <a:pt x="2473" y="10599"/>
                  <a:pt x="2482" y="11058"/>
                  <a:pt x="2526" y="11510"/>
                </a:cubicBezTo>
                <a:cubicBezTo>
                  <a:pt x="2556" y="11811"/>
                  <a:pt x="2421" y="12103"/>
                  <a:pt x="2167" y="12267"/>
                </a:cubicBezTo>
                <a:lnTo>
                  <a:pt x="558" y="13301"/>
                </a:lnTo>
                <a:cubicBezTo>
                  <a:pt x="173" y="13549"/>
                  <a:pt x="-2" y="13957"/>
                  <a:pt x="138" y="14283"/>
                </a:cubicBezTo>
                <a:lnTo>
                  <a:pt x="853" y="15942"/>
                </a:lnTo>
                <a:cubicBezTo>
                  <a:pt x="993" y="16267"/>
                  <a:pt x="1410" y="16421"/>
                  <a:pt x="1856" y="16310"/>
                </a:cubicBezTo>
                <a:lnTo>
                  <a:pt x="3709" y="15853"/>
                </a:lnTo>
                <a:cubicBezTo>
                  <a:pt x="4002" y="15781"/>
                  <a:pt x="4308" y="15884"/>
                  <a:pt x="4505" y="16112"/>
                </a:cubicBezTo>
                <a:cubicBezTo>
                  <a:pt x="4804" y="16457"/>
                  <a:pt x="5133" y="16780"/>
                  <a:pt x="5490" y="17073"/>
                </a:cubicBezTo>
                <a:cubicBezTo>
                  <a:pt x="5721" y="17264"/>
                  <a:pt x="5832" y="17566"/>
                  <a:pt x="5768" y="17860"/>
                </a:cubicBezTo>
                <a:lnTo>
                  <a:pt x="5364" y="19721"/>
                </a:lnTo>
                <a:cubicBezTo>
                  <a:pt x="5267" y="20168"/>
                  <a:pt x="5432" y="20581"/>
                  <a:pt x="5761" y="20712"/>
                </a:cubicBezTo>
                <a:lnTo>
                  <a:pt x="7440" y="21380"/>
                </a:lnTo>
                <a:cubicBezTo>
                  <a:pt x="7770" y="21510"/>
                  <a:pt x="8173" y="21324"/>
                  <a:pt x="8410" y="20933"/>
                </a:cubicBezTo>
                <a:lnTo>
                  <a:pt x="9392" y="19307"/>
                </a:lnTo>
                <a:cubicBezTo>
                  <a:pt x="9547" y="19049"/>
                  <a:pt x="9835" y="18905"/>
                  <a:pt x="10136" y="18926"/>
                </a:cubicBezTo>
                <a:cubicBezTo>
                  <a:pt x="10600" y="18958"/>
                  <a:pt x="11062" y="18951"/>
                  <a:pt x="11518" y="18905"/>
                </a:cubicBezTo>
                <a:cubicBezTo>
                  <a:pt x="11818" y="18875"/>
                  <a:pt x="12111" y="19010"/>
                  <a:pt x="12274" y="19264"/>
                </a:cubicBezTo>
                <a:lnTo>
                  <a:pt x="13302" y="20862"/>
                </a:lnTo>
                <a:cubicBezTo>
                  <a:pt x="13550" y="21247"/>
                  <a:pt x="13958" y="21421"/>
                  <a:pt x="14284" y="21282"/>
                </a:cubicBezTo>
                <a:lnTo>
                  <a:pt x="15943" y="20567"/>
                </a:lnTo>
                <a:cubicBezTo>
                  <a:pt x="16269" y="20427"/>
                  <a:pt x="16422" y="20010"/>
                  <a:pt x="16311" y="19564"/>
                </a:cubicBezTo>
                <a:lnTo>
                  <a:pt x="15857" y="17724"/>
                </a:lnTo>
                <a:cubicBezTo>
                  <a:pt x="15785" y="17430"/>
                  <a:pt x="15888" y="17124"/>
                  <a:pt x="16116" y="16928"/>
                </a:cubicBezTo>
                <a:cubicBezTo>
                  <a:pt x="16464" y="16627"/>
                  <a:pt x="16789" y="16295"/>
                  <a:pt x="17086" y="15933"/>
                </a:cubicBezTo>
                <a:cubicBezTo>
                  <a:pt x="17277" y="15701"/>
                  <a:pt x="17579" y="15591"/>
                  <a:pt x="17872" y="15655"/>
                </a:cubicBezTo>
                <a:lnTo>
                  <a:pt x="19722" y="16057"/>
                </a:lnTo>
                <a:cubicBezTo>
                  <a:pt x="20169" y="16154"/>
                  <a:pt x="20582" y="15989"/>
                  <a:pt x="20713" y="15659"/>
                </a:cubicBezTo>
                <a:lnTo>
                  <a:pt x="21381" y="13981"/>
                </a:lnTo>
                <a:cubicBezTo>
                  <a:pt x="21511" y="13651"/>
                  <a:pt x="21325" y="13248"/>
                  <a:pt x="20933" y="13012"/>
                </a:cubicBezTo>
                <a:lnTo>
                  <a:pt x="19313" y="12034"/>
                </a:lnTo>
                <a:cubicBezTo>
                  <a:pt x="19055" y="11879"/>
                  <a:pt x="18911" y="11591"/>
                  <a:pt x="18932" y="11290"/>
                </a:cubicBezTo>
                <a:cubicBezTo>
                  <a:pt x="18964" y="10825"/>
                  <a:pt x="18956" y="10360"/>
                  <a:pt x="18910" y="9903"/>
                </a:cubicBezTo>
                <a:cubicBezTo>
                  <a:pt x="18879" y="9602"/>
                  <a:pt x="19015" y="9309"/>
                  <a:pt x="19269" y="9145"/>
                </a:cubicBezTo>
                <a:lnTo>
                  <a:pt x="20863" y="8119"/>
                </a:lnTo>
                <a:cubicBezTo>
                  <a:pt x="21248" y="7871"/>
                  <a:pt x="21422" y="7463"/>
                  <a:pt x="21283" y="7137"/>
                </a:cubicBezTo>
                <a:lnTo>
                  <a:pt x="20568" y="5478"/>
                </a:lnTo>
                <a:cubicBezTo>
                  <a:pt x="20428" y="5153"/>
                  <a:pt x="20011" y="4999"/>
                  <a:pt x="19565" y="5110"/>
                </a:cubicBezTo>
                <a:lnTo>
                  <a:pt x="17720" y="5566"/>
                </a:lnTo>
                <a:cubicBezTo>
                  <a:pt x="17428" y="5638"/>
                  <a:pt x="17122" y="5535"/>
                  <a:pt x="16924" y="5308"/>
                </a:cubicBezTo>
                <a:cubicBezTo>
                  <a:pt x="16623" y="4962"/>
                  <a:pt x="16292" y="4639"/>
                  <a:pt x="15932" y="4344"/>
                </a:cubicBezTo>
                <a:cubicBezTo>
                  <a:pt x="15699" y="4153"/>
                  <a:pt x="15589" y="3851"/>
                  <a:pt x="15652" y="3558"/>
                </a:cubicBezTo>
                <a:lnTo>
                  <a:pt x="16055" y="1702"/>
                </a:lnTo>
                <a:cubicBezTo>
                  <a:pt x="16152" y="1255"/>
                  <a:pt x="15987" y="842"/>
                  <a:pt x="15658" y="710"/>
                </a:cubicBezTo>
                <a:lnTo>
                  <a:pt x="13979" y="43"/>
                </a:lnTo>
                <a:cubicBezTo>
                  <a:pt x="13654" y="-90"/>
                  <a:pt x="13250" y="97"/>
                  <a:pt x="13014" y="489"/>
                </a:cubicBezTo>
                <a:close/>
                <a:moveTo>
                  <a:pt x="13467" y="4935"/>
                </a:moveTo>
                <a:cubicBezTo>
                  <a:pt x="16353" y="6302"/>
                  <a:pt x="17793" y="9645"/>
                  <a:pt x="16805" y="12681"/>
                </a:cubicBezTo>
                <a:cubicBezTo>
                  <a:pt x="15609" y="16353"/>
                  <a:pt x="11464" y="18139"/>
                  <a:pt x="7972" y="16486"/>
                </a:cubicBezTo>
                <a:cubicBezTo>
                  <a:pt x="5086" y="15119"/>
                  <a:pt x="3645" y="11776"/>
                  <a:pt x="4634" y="8741"/>
                </a:cubicBezTo>
                <a:cubicBezTo>
                  <a:pt x="5829" y="5068"/>
                  <a:pt x="9975" y="3282"/>
                  <a:pt x="13467" y="4935"/>
                </a:cubicBezTo>
                <a:close/>
              </a:path>
            </a:pathLst>
          </a:custGeom>
          <a:solidFill>
            <a:schemeClr val="bg1">
              <a:lumMod val="75000"/>
            </a:schemeClr>
          </a:solidFill>
          <a:ln w="12700">
            <a:miter lim="400000"/>
          </a:ln>
        </p:spPr>
        <p:txBody>
          <a:bodyPr lIns="38100" tIns="38100" rIns="38100" bIns="38100" anchor="ctr"/>
          <a:lstStyle/>
          <a:p>
            <a:pPr>
              <a:defRPr sz="3000">
                <a:solidFill>
                  <a:srgbClr val="FFFFFF"/>
                </a:solidFill>
              </a:defRPr>
            </a:pPr>
            <a:endParaRPr/>
          </a:p>
        </p:txBody>
      </p:sp>
      <p:sp>
        <p:nvSpPr>
          <p:cNvPr id="34" name="Shape">
            <a:extLst>
              <a:ext uri="{FF2B5EF4-FFF2-40B4-BE49-F238E27FC236}">
                <a16:creationId xmlns:a16="http://schemas.microsoft.com/office/drawing/2014/main" id="{2CB3BCB9-0246-324E-B14B-66954354C83F}"/>
              </a:ext>
            </a:extLst>
          </p:cNvPr>
          <p:cNvSpPr/>
          <p:nvPr/>
        </p:nvSpPr>
        <p:spPr>
          <a:xfrm>
            <a:off x="2686936" y="3467024"/>
            <a:ext cx="1020411" cy="1019333"/>
          </a:xfrm>
          <a:custGeom>
            <a:avLst/>
            <a:gdLst/>
            <a:ahLst/>
            <a:cxnLst>
              <a:cxn ang="0">
                <a:pos x="wd2" y="hd2"/>
              </a:cxn>
              <a:cxn ang="5400000">
                <a:pos x="wd2" y="hd2"/>
              </a:cxn>
              <a:cxn ang="10800000">
                <a:pos x="wd2" y="hd2"/>
              </a:cxn>
              <a:cxn ang="16200000">
                <a:pos x="wd2" y="hd2"/>
              </a:cxn>
            </a:cxnLst>
            <a:rect l="0" t="0" r="r" b="b"/>
            <a:pathLst>
              <a:path w="19004" h="19002" extrusionOk="0">
                <a:moveTo>
                  <a:pt x="5746" y="781"/>
                </a:moveTo>
                <a:cubicBezTo>
                  <a:pt x="10565" y="-1299"/>
                  <a:pt x="16153" y="919"/>
                  <a:pt x="18228" y="5736"/>
                </a:cubicBezTo>
                <a:cubicBezTo>
                  <a:pt x="20302" y="10552"/>
                  <a:pt x="18077" y="16142"/>
                  <a:pt x="13258" y="18221"/>
                </a:cubicBezTo>
                <a:cubicBezTo>
                  <a:pt x="8439" y="20301"/>
                  <a:pt x="2851" y="18083"/>
                  <a:pt x="776" y="13266"/>
                </a:cubicBezTo>
                <a:cubicBezTo>
                  <a:pt x="-1298" y="8450"/>
                  <a:pt x="927" y="2860"/>
                  <a:pt x="5746" y="781"/>
                </a:cubicBezTo>
                <a:close/>
              </a:path>
            </a:pathLst>
          </a:custGeom>
          <a:solidFill>
            <a:srgbClr val="5793CA"/>
          </a:solidFill>
          <a:ln/>
        </p:spPr>
        <p:style>
          <a:lnRef idx="0">
            <a:schemeClr val="accent1"/>
          </a:lnRef>
          <a:fillRef idx="3">
            <a:schemeClr val="accent1"/>
          </a:fillRef>
          <a:effectRef idx="3">
            <a:schemeClr val="accent1"/>
          </a:effectRef>
          <a:fontRef idx="minor">
            <a:schemeClr val="lt1"/>
          </a:fontRef>
        </p:style>
        <p:txBody>
          <a:bodyPr lIns="38100" tIns="38100" rIns="38100" bIns="38100" anchor="ctr"/>
          <a:lstStyle/>
          <a:p>
            <a:pPr>
              <a:defRPr sz="3000">
                <a:solidFill>
                  <a:srgbClr val="FFFFFF"/>
                </a:solidFill>
              </a:defRPr>
            </a:pPr>
            <a:endParaRPr/>
          </a:p>
        </p:txBody>
      </p:sp>
      <p:sp>
        <p:nvSpPr>
          <p:cNvPr id="35" name="Shape">
            <a:extLst>
              <a:ext uri="{FF2B5EF4-FFF2-40B4-BE49-F238E27FC236}">
                <a16:creationId xmlns:a16="http://schemas.microsoft.com/office/drawing/2014/main" id="{27497BCB-A13C-1A4E-87D6-A3434A99B1D4}"/>
              </a:ext>
            </a:extLst>
          </p:cNvPr>
          <p:cNvSpPr/>
          <p:nvPr/>
        </p:nvSpPr>
        <p:spPr>
          <a:xfrm>
            <a:off x="4097609" y="1703680"/>
            <a:ext cx="1368082" cy="1368082"/>
          </a:xfrm>
          <a:custGeom>
            <a:avLst/>
            <a:gdLst/>
            <a:ahLst/>
            <a:cxnLst>
              <a:cxn ang="0">
                <a:pos x="wd2" y="hd2"/>
              </a:cxn>
              <a:cxn ang="5400000">
                <a:pos x="wd2" y="hd2"/>
              </a:cxn>
              <a:cxn ang="10800000">
                <a:pos x="wd2" y="hd2"/>
              </a:cxn>
              <a:cxn ang="16200000">
                <a:pos x="wd2" y="hd2"/>
              </a:cxn>
            </a:cxnLst>
            <a:rect l="0" t="0" r="r" b="b"/>
            <a:pathLst>
              <a:path w="19674" h="19674" extrusionOk="0">
                <a:moveTo>
                  <a:pt x="2886" y="2886"/>
                </a:moveTo>
                <a:cubicBezTo>
                  <a:pt x="6731" y="-958"/>
                  <a:pt x="12960" y="-963"/>
                  <a:pt x="16798" y="2876"/>
                </a:cubicBezTo>
                <a:cubicBezTo>
                  <a:pt x="20637" y="6714"/>
                  <a:pt x="20632" y="12943"/>
                  <a:pt x="16788" y="16788"/>
                </a:cubicBezTo>
                <a:cubicBezTo>
                  <a:pt x="12943" y="20632"/>
                  <a:pt x="6714" y="20637"/>
                  <a:pt x="2876" y="16798"/>
                </a:cubicBezTo>
                <a:cubicBezTo>
                  <a:pt x="-963" y="12960"/>
                  <a:pt x="-958" y="6731"/>
                  <a:pt x="2886" y="2886"/>
                </a:cubicBezTo>
                <a:close/>
              </a:path>
            </a:pathLst>
          </a:custGeom>
          <a:solidFill>
            <a:srgbClr val="5BC28B"/>
          </a:solidFill>
          <a:ln/>
        </p:spPr>
        <p:style>
          <a:lnRef idx="0">
            <a:schemeClr val="accent2"/>
          </a:lnRef>
          <a:fillRef idx="3">
            <a:schemeClr val="accent2"/>
          </a:fillRef>
          <a:effectRef idx="3">
            <a:schemeClr val="accent2"/>
          </a:effectRef>
          <a:fontRef idx="minor">
            <a:schemeClr val="lt1"/>
          </a:fontRef>
        </p:style>
        <p:txBody>
          <a:bodyPr lIns="38100" tIns="38100" rIns="38100" bIns="38100" anchor="ctr"/>
          <a:lstStyle/>
          <a:p>
            <a:pPr>
              <a:defRPr sz="3000">
                <a:solidFill>
                  <a:srgbClr val="FFFFFF"/>
                </a:solidFill>
              </a:defRPr>
            </a:pPr>
            <a:endParaRPr/>
          </a:p>
        </p:txBody>
      </p:sp>
      <p:pic>
        <p:nvPicPr>
          <p:cNvPr id="21" name="Graphic 20" descr="Care outline">
            <a:extLst>
              <a:ext uri="{FF2B5EF4-FFF2-40B4-BE49-F238E27FC236}">
                <a16:creationId xmlns:a16="http://schemas.microsoft.com/office/drawing/2014/main" id="{7A3386D5-FE6C-8FB4-6573-F182EE4B4D12}"/>
              </a:ext>
            </a:extLst>
          </p:cNvPr>
          <p:cNvPicPr>
            <a:picLocks noChangeAspect="1"/>
          </p:cNvPicPr>
          <p:nvPr/>
        </p:nvPicPr>
        <p:blipFill>
          <a:blip r:embed="rId7">
            <a:extLst>
              <a:ext uri="{28A0092B-C50C-407E-A947-70E740481C1C}">
                <a14:useLocalDpi xmlns:a14="http://schemas.microsoft.com/office/drawing/2010/main"/>
              </a:ext>
              <a:ext uri="{96DAC541-7B7A-43D3-8B79-37D633B846F1}">
                <asvg:svgBlip xmlns:asvg="http://schemas.microsoft.com/office/drawing/2016/SVG/main" r:embed="rId8"/>
              </a:ext>
            </a:extLst>
          </a:blip>
          <a:srcRect/>
          <a:stretch/>
        </p:blipFill>
        <p:spPr>
          <a:xfrm>
            <a:off x="4150530" y="1810234"/>
            <a:ext cx="1243144" cy="1243144"/>
          </a:xfrm>
          <a:prstGeom prst="rect">
            <a:avLst/>
          </a:prstGeom>
        </p:spPr>
      </p:pic>
      <p:pic>
        <p:nvPicPr>
          <p:cNvPr id="39" name="Graphic 38" descr="Kite with solid fill">
            <a:extLst>
              <a:ext uri="{FF2B5EF4-FFF2-40B4-BE49-F238E27FC236}">
                <a16:creationId xmlns:a16="http://schemas.microsoft.com/office/drawing/2014/main" id="{9CE72617-2474-6579-4D0B-DB32D59ACE7A}"/>
              </a:ext>
            </a:extLst>
          </p:cNvPr>
          <p:cNvPicPr>
            <a:picLocks noChangeAspect="1"/>
          </p:cNvPicPr>
          <p:nvPr/>
        </p:nvPicPr>
        <p:blipFill>
          <a:blip r:embed="rId9" cstate="email">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2844743" y="3598503"/>
            <a:ext cx="755035" cy="755035"/>
          </a:xfrm>
          <a:prstGeom prst="rect">
            <a:avLst/>
          </a:prstGeom>
        </p:spPr>
      </p:pic>
      <p:sp>
        <p:nvSpPr>
          <p:cNvPr id="2" name="Slide Number Placeholder 1">
            <a:extLst>
              <a:ext uri="{FF2B5EF4-FFF2-40B4-BE49-F238E27FC236}">
                <a16:creationId xmlns:a16="http://schemas.microsoft.com/office/drawing/2014/main" id="{18F176A0-9CD1-E234-0666-D95F715D7A59}"/>
              </a:ext>
            </a:extLst>
          </p:cNvPr>
          <p:cNvSpPr>
            <a:spLocks noGrp="1"/>
          </p:cNvSpPr>
          <p:nvPr>
            <p:ph type="sldNum" sz="quarter" idx="12"/>
          </p:nvPr>
        </p:nvSpPr>
        <p:spPr/>
        <p:txBody>
          <a:bodyPr/>
          <a:lstStyle/>
          <a:p>
            <a:fld id="{DBB69489-DF73-4A76-950F-93D686310CE9}" type="slidenum">
              <a:rPr lang="en-US" smtClean="0"/>
              <a:t>6</a:t>
            </a:fld>
            <a:endParaRPr lang="en-US"/>
          </a:p>
        </p:txBody>
      </p:sp>
    </p:spTree>
    <p:extLst>
      <p:ext uri="{BB962C8B-B14F-4D97-AF65-F5344CB8AC3E}">
        <p14:creationId xmlns:p14="http://schemas.microsoft.com/office/powerpoint/2010/main" val="9059356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99D3AEFA-E299-ABAD-B216-33CBFF9686EA}"/>
              </a:ext>
            </a:extLst>
          </p:cNvPr>
          <p:cNvSpPr txBox="1">
            <a:spLocks/>
          </p:cNvSpPr>
          <p:nvPr/>
        </p:nvSpPr>
        <p:spPr>
          <a:xfrm>
            <a:off x="5807075" y="2355625"/>
            <a:ext cx="5607050" cy="311626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7200">
                <a:solidFill>
                  <a:schemeClr val="tx2"/>
                </a:solidFill>
              </a:rPr>
              <a:t>Cultural Competency</a:t>
            </a:r>
          </a:p>
        </p:txBody>
      </p:sp>
      <p:sp>
        <p:nvSpPr>
          <p:cNvPr id="2" name="Slide Number Placeholder 1">
            <a:extLst>
              <a:ext uri="{FF2B5EF4-FFF2-40B4-BE49-F238E27FC236}">
                <a16:creationId xmlns:a16="http://schemas.microsoft.com/office/drawing/2014/main" id="{D3C07DC7-8218-F9B0-9B5B-10F49D78183B}"/>
              </a:ext>
            </a:extLst>
          </p:cNvPr>
          <p:cNvSpPr>
            <a:spLocks noGrp="1"/>
          </p:cNvSpPr>
          <p:nvPr>
            <p:ph type="sldNum" sz="quarter" idx="12"/>
          </p:nvPr>
        </p:nvSpPr>
        <p:spPr/>
        <p:txBody>
          <a:bodyPr/>
          <a:lstStyle/>
          <a:p>
            <a:fld id="{DBB69489-DF73-4A76-950F-93D686310CE9}" type="slidenum">
              <a:rPr lang="en-US" smtClean="0"/>
              <a:t>7</a:t>
            </a:fld>
            <a:endParaRPr lang="en-US"/>
          </a:p>
        </p:txBody>
      </p:sp>
    </p:spTree>
    <p:extLst>
      <p:ext uri="{BB962C8B-B14F-4D97-AF65-F5344CB8AC3E}">
        <p14:creationId xmlns:p14="http://schemas.microsoft.com/office/powerpoint/2010/main" val="35911003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descr="Classroom for children">
            <a:extLst>
              <a:ext uri="{FF2B5EF4-FFF2-40B4-BE49-F238E27FC236}">
                <a16:creationId xmlns:a16="http://schemas.microsoft.com/office/drawing/2014/main" id="{95D9F5F4-B303-F800-900E-3157C3AF4D9C}"/>
              </a:ext>
            </a:extLst>
          </p:cNvPr>
          <p:cNvPicPr>
            <a:picLocks noChangeAspect="1"/>
          </p:cNvPicPr>
          <p:nvPr/>
        </p:nvPicPr>
        <p:blipFill rotWithShape="1">
          <a:blip r:embed="rId3" cstate="email">
            <a:alphaModFix amt="50000"/>
            <a:extLst>
              <a:ext uri="{28A0092B-C50C-407E-A947-70E740481C1C}">
                <a14:useLocalDpi xmlns:a14="http://schemas.microsoft.com/office/drawing/2010/main"/>
              </a:ext>
            </a:extLst>
          </a:blip>
          <a:srcRect/>
          <a:stretch/>
        </p:blipFill>
        <p:spPr>
          <a:xfrm>
            <a:off x="6489291" y="971698"/>
            <a:ext cx="5545394" cy="5158480"/>
          </a:xfrm>
          <a:prstGeom prst="rect">
            <a:avLst/>
          </a:prstGeom>
        </p:spPr>
      </p:pic>
      <p:sp>
        <p:nvSpPr>
          <p:cNvPr id="4" name="Title 3">
            <a:extLst>
              <a:ext uri="{FF2B5EF4-FFF2-40B4-BE49-F238E27FC236}">
                <a16:creationId xmlns:a16="http://schemas.microsoft.com/office/drawing/2014/main" id="{2738CA88-38DA-08B1-858D-E7379671FC41}"/>
              </a:ext>
            </a:extLst>
          </p:cNvPr>
          <p:cNvSpPr>
            <a:spLocks noGrp="1"/>
          </p:cNvSpPr>
          <p:nvPr>
            <p:ph type="title"/>
          </p:nvPr>
        </p:nvSpPr>
        <p:spPr>
          <a:xfrm>
            <a:off x="838199" y="384330"/>
            <a:ext cx="10515601" cy="276999"/>
          </a:xfrm>
        </p:spPr>
        <p:txBody>
          <a:bodyPr/>
          <a:lstStyle/>
          <a:p>
            <a:r>
              <a:rPr lang="en-US"/>
              <a:t>Cultural Competency: KEY Definitions</a:t>
            </a:r>
          </a:p>
        </p:txBody>
      </p:sp>
      <p:sp>
        <p:nvSpPr>
          <p:cNvPr id="5" name="Text Placeholder 4">
            <a:extLst>
              <a:ext uri="{FF2B5EF4-FFF2-40B4-BE49-F238E27FC236}">
                <a16:creationId xmlns:a16="http://schemas.microsoft.com/office/drawing/2014/main" id="{234AA851-9299-3204-86CD-59C49041C615}"/>
              </a:ext>
            </a:extLst>
          </p:cNvPr>
          <p:cNvSpPr>
            <a:spLocks noGrp="1"/>
          </p:cNvSpPr>
          <p:nvPr>
            <p:ph type="body" sz="quarter" idx="13"/>
          </p:nvPr>
        </p:nvSpPr>
        <p:spPr>
          <a:xfrm>
            <a:off x="446315" y="6007971"/>
            <a:ext cx="10515600" cy="365125"/>
          </a:xfrm>
        </p:spPr>
        <p:txBody>
          <a:bodyPr>
            <a:noAutofit/>
          </a:bodyPr>
          <a:lstStyle/>
          <a:p>
            <a:pPr marL="228600" indent="-228600">
              <a:lnSpc>
                <a:spcPct val="100000"/>
              </a:lnSpc>
              <a:spcBef>
                <a:spcPts val="0"/>
              </a:spcBef>
              <a:buAutoNum type="arabicPeriod"/>
            </a:pPr>
            <a:r>
              <a:rPr lang="en-US" sz="700"/>
              <a:t>Nair, L., &amp; </a:t>
            </a:r>
            <a:r>
              <a:rPr lang="en-US" sz="700" err="1"/>
              <a:t>Adetayo</a:t>
            </a:r>
            <a:r>
              <a:rPr lang="en-US" sz="700"/>
              <a:t>, O. A. (2019). Cultural Competence and Ethnic Diversity in Healthcare. Plastic and reconstructive surgery. Global open, 7(5), e2219. </a:t>
            </a:r>
            <a:r>
              <a:rPr lang="en-US" sz="700">
                <a:hlinkClick r:id="rId4"/>
              </a:rPr>
              <a:t>https://doi.org/10.1097/GOX.0000000000002219</a:t>
            </a:r>
            <a:r>
              <a:rPr lang="en-US" sz="700"/>
              <a:t> </a:t>
            </a:r>
          </a:p>
          <a:p>
            <a:pPr marL="228600" indent="-228600">
              <a:lnSpc>
                <a:spcPct val="100000"/>
              </a:lnSpc>
              <a:spcBef>
                <a:spcPts val="0"/>
              </a:spcBef>
              <a:buAutoNum type="arabicPeriod"/>
            </a:pPr>
            <a:r>
              <a:rPr lang="en-US" sz="700"/>
              <a:t>Agency for Healthcare Research and Quality. Improving Cultural Competence to Reduce Health Disparities for Priority Populations. </a:t>
            </a:r>
            <a:r>
              <a:rPr lang="en-US" sz="700">
                <a:hlinkClick r:id="rId5"/>
              </a:rPr>
              <a:t>https://effectivehealthcare.ahrq.gov/products/cultural-competence/research-protocol</a:t>
            </a:r>
            <a:r>
              <a:rPr lang="en-US" sz="700"/>
              <a:t> </a:t>
            </a:r>
          </a:p>
        </p:txBody>
      </p:sp>
      <p:sp>
        <p:nvSpPr>
          <p:cNvPr id="14" name="Content Placeholder 1">
            <a:extLst>
              <a:ext uri="{FF2B5EF4-FFF2-40B4-BE49-F238E27FC236}">
                <a16:creationId xmlns:a16="http://schemas.microsoft.com/office/drawing/2014/main" id="{0736F54A-6B56-637B-3BE6-794EFD0761B8}"/>
              </a:ext>
            </a:extLst>
          </p:cNvPr>
          <p:cNvSpPr>
            <a:spLocks noGrp="1"/>
          </p:cNvSpPr>
          <p:nvPr>
            <p:ph idx="1"/>
          </p:nvPr>
        </p:nvSpPr>
        <p:spPr>
          <a:xfrm>
            <a:off x="446315" y="1375269"/>
            <a:ext cx="6902245" cy="4351338"/>
          </a:xfrm>
          <a:solidFill>
            <a:schemeClr val="bg1">
              <a:lumMod val="85000"/>
              <a:alpha val="63572"/>
            </a:schemeClr>
          </a:solidFill>
        </p:spPr>
        <p:txBody>
          <a:bodyPr>
            <a:normAutofit lnSpcReduction="10000"/>
          </a:bodyPr>
          <a:lstStyle/>
          <a:p>
            <a:pPr marL="0" indent="-3175">
              <a:buNone/>
            </a:pPr>
            <a:r>
              <a:rPr lang="en-US" b="1">
                <a:solidFill>
                  <a:schemeClr val="accent1"/>
                </a:solidFill>
              </a:rPr>
              <a:t>Cultural Competence</a:t>
            </a:r>
          </a:p>
          <a:p>
            <a:pPr marL="457200" lvl="1" indent="0">
              <a:buNone/>
            </a:pPr>
            <a:r>
              <a:rPr lang="en-US">
                <a:solidFill>
                  <a:schemeClr val="tx1"/>
                </a:solidFill>
              </a:rPr>
              <a:t>The ability to collaborate effectively with individuals from different cultures; and such competence improves healthcare experiences and outcomes.</a:t>
            </a:r>
            <a:r>
              <a:rPr lang="en-US" baseline="30000">
                <a:solidFill>
                  <a:schemeClr val="tx1"/>
                </a:solidFill>
              </a:rPr>
              <a:t>1</a:t>
            </a:r>
          </a:p>
          <a:p>
            <a:pPr marL="457200" lvl="1" indent="0">
              <a:buNone/>
            </a:pPr>
            <a:endParaRPr lang="en-US">
              <a:solidFill>
                <a:schemeClr val="tx1"/>
              </a:solidFill>
            </a:endParaRPr>
          </a:p>
          <a:p>
            <a:pPr marL="0" indent="-3175">
              <a:buNone/>
            </a:pPr>
            <a:r>
              <a:rPr lang="en-US" b="1">
                <a:solidFill>
                  <a:schemeClr val="accent1"/>
                </a:solidFill>
              </a:rPr>
              <a:t>Culturally Competent Care</a:t>
            </a:r>
          </a:p>
          <a:p>
            <a:pPr marL="457200" lvl="1" indent="0">
              <a:buNone/>
            </a:pPr>
            <a:r>
              <a:rPr lang="en-US">
                <a:solidFill>
                  <a:schemeClr val="tx1"/>
                </a:solidFill>
              </a:rPr>
              <a:t>Care that respects diversity in the patient population and cultural factors that can affect health and health care, such as language, communication styles, beliefs, attitudes, and behaviors.</a:t>
            </a:r>
            <a:r>
              <a:rPr lang="en-US" baseline="30000">
                <a:solidFill>
                  <a:schemeClr val="tx1"/>
                </a:solidFill>
              </a:rPr>
              <a:t>2</a:t>
            </a:r>
          </a:p>
          <a:p>
            <a:pPr marL="457200" lvl="1" indent="0">
              <a:buNone/>
            </a:pPr>
            <a:endParaRPr lang="en-US"/>
          </a:p>
          <a:p>
            <a:pPr lvl="1"/>
            <a:endParaRPr lang="en-US"/>
          </a:p>
          <a:p>
            <a:endParaRPr lang="en-US"/>
          </a:p>
          <a:p>
            <a:endParaRPr lang="en-US"/>
          </a:p>
        </p:txBody>
      </p:sp>
      <p:sp>
        <p:nvSpPr>
          <p:cNvPr id="2" name="Slide Number Placeholder 1">
            <a:extLst>
              <a:ext uri="{FF2B5EF4-FFF2-40B4-BE49-F238E27FC236}">
                <a16:creationId xmlns:a16="http://schemas.microsoft.com/office/drawing/2014/main" id="{382A850E-90BC-65D4-FE8A-0328688E41D7}"/>
              </a:ext>
            </a:extLst>
          </p:cNvPr>
          <p:cNvSpPr>
            <a:spLocks noGrp="1"/>
          </p:cNvSpPr>
          <p:nvPr>
            <p:ph type="sldNum" sz="quarter" idx="12"/>
          </p:nvPr>
        </p:nvSpPr>
        <p:spPr/>
        <p:txBody>
          <a:bodyPr/>
          <a:lstStyle/>
          <a:p>
            <a:fld id="{DBB69489-DF73-4A76-950F-93D686310CE9}" type="slidenum">
              <a:rPr lang="en-US" smtClean="0"/>
              <a:t>8</a:t>
            </a:fld>
            <a:endParaRPr lang="en-US"/>
          </a:p>
        </p:txBody>
      </p:sp>
    </p:spTree>
    <p:extLst>
      <p:ext uri="{BB962C8B-B14F-4D97-AF65-F5344CB8AC3E}">
        <p14:creationId xmlns:p14="http://schemas.microsoft.com/office/powerpoint/2010/main" val="39310778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738CA88-38DA-08B1-858D-E7379671FC41}"/>
              </a:ext>
            </a:extLst>
          </p:cNvPr>
          <p:cNvSpPr>
            <a:spLocks noGrp="1"/>
          </p:cNvSpPr>
          <p:nvPr>
            <p:ph type="title"/>
          </p:nvPr>
        </p:nvSpPr>
        <p:spPr>
          <a:xfrm>
            <a:off x="838196" y="382401"/>
            <a:ext cx="10515601" cy="276999"/>
          </a:xfrm>
        </p:spPr>
        <p:txBody>
          <a:bodyPr/>
          <a:lstStyle/>
          <a:p>
            <a:r>
              <a:rPr lang="en-US"/>
              <a:t>Cultural Competency</a:t>
            </a:r>
          </a:p>
        </p:txBody>
      </p:sp>
      <p:sp>
        <p:nvSpPr>
          <p:cNvPr id="5" name="Text Placeholder 4">
            <a:extLst>
              <a:ext uri="{FF2B5EF4-FFF2-40B4-BE49-F238E27FC236}">
                <a16:creationId xmlns:a16="http://schemas.microsoft.com/office/drawing/2014/main" id="{234AA851-9299-3204-86CD-59C49041C615}"/>
              </a:ext>
            </a:extLst>
          </p:cNvPr>
          <p:cNvSpPr>
            <a:spLocks noGrp="1"/>
          </p:cNvSpPr>
          <p:nvPr>
            <p:ph type="body" sz="quarter" idx="13"/>
          </p:nvPr>
        </p:nvSpPr>
        <p:spPr>
          <a:xfrm>
            <a:off x="446315" y="6007971"/>
            <a:ext cx="10515600" cy="365125"/>
          </a:xfrm>
        </p:spPr>
        <p:txBody>
          <a:bodyPr>
            <a:noAutofit/>
          </a:bodyPr>
          <a:lstStyle/>
          <a:p>
            <a:pPr marL="228600" indent="-228600">
              <a:lnSpc>
                <a:spcPct val="120000"/>
              </a:lnSpc>
              <a:spcBef>
                <a:spcPts val="0"/>
              </a:spcBef>
              <a:buAutoNum type="arabicPeriod"/>
            </a:pPr>
            <a:endParaRPr lang="en-US" sz="700"/>
          </a:p>
          <a:p>
            <a:pPr marL="228600" indent="-228600">
              <a:lnSpc>
                <a:spcPct val="120000"/>
              </a:lnSpc>
              <a:spcBef>
                <a:spcPts val="0"/>
              </a:spcBef>
              <a:buAutoNum type="arabicPeriod"/>
            </a:pPr>
            <a:r>
              <a:rPr lang="en-US" sz="700"/>
              <a:t>National Standards for Systems of Care for Children and Youth with Special Health Care Needs, version 2.0: </a:t>
            </a:r>
            <a:r>
              <a:rPr lang="en-US" sz="700">
                <a:hlinkClick r:id="rId3"/>
              </a:rPr>
              <a:t>https://eadn-wc03-8290287.nxedge.io/wp-content/uploads/2022/12/Standards-for-Systems-of-Care-for-Children-and-Youth-with-Special-Health-Care-Needs-Version-2.0.pdf</a:t>
            </a:r>
            <a:r>
              <a:rPr lang="en-US" sz="700"/>
              <a:t> </a:t>
            </a:r>
          </a:p>
        </p:txBody>
      </p:sp>
      <p:pic>
        <p:nvPicPr>
          <p:cNvPr id="2" name="Picture 1" descr="A group of people sitting at a table&#10;&#10;Description automatically generated">
            <a:extLst>
              <a:ext uri="{FF2B5EF4-FFF2-40B4-BE49-F238E27FC236}">
                <a16:creationId xmlns:a16="http://schemas.microsoft.com/office/drawing/2014/main" id="{2BC5A121-F595-F1DF-4DCA-27EA9AC69BE1}"/>
              </a:ext>
            </a:extLst>
          </p:cNvPr>
          <p:cNvPicPr>
            <a:picLocks noChangeAspect="1"/>
          </p:cNvPicPr>
          <p:nvPr/>
        </p:nvPicPr>
        <p:blipFill rotWithShape="1">
          <a:blip r:embed="rId4" cstate="email">
            <a:alphaModFix amt="70000"/>
            <a:extLst>
              <a:ext uri="{28A0092B-C50C-407E-A947-70E740481C1C}">
                <a14:useLocalDpi xmlns:a14="http://schemas.microsoft.com/office/drawing/2010/main"/>
              </a:ext>
            </a:extLst>
          </a:blip>
          <a:srcRect/>
          <a:stretch/>
        </p:blipFill>
        <p:spPr>
          <a:xfrm>
            <a:off x="1315237" y="771808"/>
            <a:ext cx="9561521" cy="5218671"/>
          </a:xfrm>
          <a:prstGeom prst="rect">
            <a:avLst/>
          </a:prstGeom>
        </p:spPr>
      </p:pic>
      <p:sp>
        <p:nvSpPr>
          <p:cNvPr id="15" name="Rectangle 14">
            <a:extLst>
              <a:ext uri="{FF2B5EF4-FFF2-40B4-BE49-F238E27FC236}">
                <a16:creationId xmlns:a16="http://schemas.microsoft.com/office/drawing/2014/main" id="{6C88CAE6-09D1-2D10-8FAF-BE7858478E26}"/>
              </a:ext>
            </a:extLst>
          </p:cNvPr>
          <p:cNvSpPr/>
          <p:nvPr/>
        </p:nvSpPr>
        <p:spPr>
          <a:xfrm>
            <a:off x="1315237" y="4136572"/>
            <a:ext cx="9561521" cy="1853908"/>
          </a:xfrm>
          <a:prstGeom prst="rect">
            <a:avLst/>
          </a:prstGeom>
          <a:solidFill>
            <a:schemeClr val="accent3">
              <a:lumMod val="40000"/>
              <a:lumOff val="60000"/>
              <a:alpha val="86000"/>
            </a:schemeClr>
          </a:solidFill>
          <a:ln w="2857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tIns="274320" rtlCol="0" anchor="t" anchorCtr="0"/>
          <a:lstStyle/>
          <a:p>
            <a:r>
              <a:rPr lang="en-US" b="1">
                <a:solidFill>
                  <a:schemeClr val="tx2"/>
                </a:solidFill>
              </a:rPr>
              <a:t>Cultural Competence is a root component of a key foundational standard in the Standards for Systems of Care for Children and Youth with Special Health Care Needs (CYSHCN):</a:t>
            </a:r>
            <a:r>
              <a:rPr lang="en-US" b="1" baseline="30000">
                <a:solidFill>
                  <a:schemeClr val="tx2"/>
                </a:solidFill>
              </a:rPr>
              <a:t>1</a:t>
            </a:r>
          </a:p>
          <a:p>
            <a:pPr marL="742950" lvl="1" indent="-285750">
              <a:buFont typeface="Arial" panose="020B0604020202020204" pitchFamily="34" charset="0"/>
              <a:buChar char="•"/>
            </a:pPr>
            <a:r>
              <a:rPr lang="en-US" b="1">
                <a:solidFill>
                  <a:schemeClr val="tx2"/>
                </a:solidFill>
              </a:rPr>
              <a:t>All services and supports for CYSHCN are implemented and delivered in a culturally competent, linguistically appropriate, and accessible manner to best serve CYSHCN and their families.</a:t>
            </a:r>
          </a:p>
        </p:txBody>
      </p:sp>
      <p:sp>
        <p:nvSpPr>
          <p:cNvPr id="3" name="Slide Number Placeholder 2">
            <a:extLst>
              <a:ext uri="{FF2B5EF4-FFF2-40B4-BE49-F238E27FC236}">
                <a16:creationId xmlns:a16="http://schemas.microsoft.com/office/drawing/2014/main" id="{5AA92E22-D9F2-F9FD-567B-B1FD33BB434D}"/>
              </a:ext>
            </a:extLst>
          </p:cNvPr>
          <p:cNvSpPr>
            <a:spLocks noGrp="1"/>
          </p:cNvSpPr>
          <p:nvPr>
            <p:ph type="sldNum" sz="quarter" idx="12"/>
          </p:nvPr>
        </p:nvSpPr>
        <p:spPr/>
        <p:txBody>
          <a:bodyPr/>
          <a:lstStyle/>
          <a:p>
            <a:fld id="{DBB69489-DF73-4A76-950F-93D686310CE9}" type="slidenum">
              <a:rPr lang="en-US" smtClean="0"/>
              <a:t>9</a:t>
            </a:fld>
            <a:endParaRPr lang="en-US"/>
          </a:p>
        </p:txBody>
      </p:sp>
    </p:spTree>
    <p:extLst>
      <p:ext uri="{BB962C8B-B14F-4D97-AF65-F5344CB8AC3E}">
        <p14:creationId xmlns:p14="http://schemas.microsoft.com/office/powerpoint/2010/main" val="290696513"/>
      </p:ext>
    </p:extLst>
  </p:cSld>
  <p:clrMapOvr>
    <a:masterClrMapping/>
  </p:clrMapOvr>
</p:sld>
</file>

<file path=ppt/theme/theme1.xml><?xml version="1.0" encoding="utf-8"?>
<a:theme xmlns:a="http://schemas.openxmlformats.org/drawingml/2006/main" name="Office Theme">
  <a:themeElements>
    <a:clrScheme name="HMA Colors">
      <a:dk1>
        <a:sysClr val="windowText" lastClr="000000"/>
      </a:dk1>
      <a:lt1>
        <a:sysClr val="window" lastClr="FFFFFF"/>
      </a:lt1>
      <a:dk2>
        <a:srgbClr val="44546A"/>
      </a:dk2>
      <a:lt2>
        <a:srgbClr val="E7E6E6"/>
      </a:lt2>
      <a:accent1>
        <a:srgbClr val="0065A5"/>
      </a:accent1>
      <a:accent2>
        <a:srgbClr val="ED7D31"/>
      </a:accent2>
      <a:accent3>
        <a:srgbClr val="A5A5A5"/>
      </a:accent3>
      <a:accent4>
        <a:srgbClr val="552633"/>
      </a:accent4>
      <a:accent5>
        <a:srgbClr val="5B9BD5"/>
      </a:accent5>
      <a:accent6>
        <a:srgbClr val="85AA5D"/>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MA_BasicPowerpointTemplate (updated 01.20.2023)" id="{461A17CC-0F59-4A44-8EC0-726F570E15E8}" vid="{2C559F94-8515-42E6-A697-6C3CC1983AE2}"/>
    </a:ext>
  </a:extLst>
</a:theme>
</file>

<file path=ppt/theme/theme2.xml><?xml version="1.0" encoding="utf-8"?>
<a:theme xmlns:a="http://schemas.openxmlformats.org/drawingml/2006/main" name="1_Office Theme">
  <a:themeElements>
    <a:clrScheme name="Personal">
      <a:dk1>
        <a:srgbClr val="000000"/>
      </a:dk1>
      <a:lt1>
        <a:srgbClr val="FFFFFF"/>
      </a:lt1>
      <a:dk2>
        <a:srgbClr val="44546A"/>
      </a:dk2>
      <a:lt2>
        <a:srgbClr val="E7E6E6"/>
      </a:lt2>
      <a:accent1>
        <a:srgbClr val="0064A4"/>
      </a:accent1>
      <a:accent2>
        <a:srgbClr val="FE6D6D"/>
      </a:accent2>
      <a:accent3>
        <a:srgbClr val="A5A5A5"/>
      </a:accent3>
      <a:accent4>
        <a:srgbClr val="5AC28A"/>
      </a:accent4>
      <a:accent5>
        <a:srgbClr val="5B9BD5"/>
      </a:accent5>
      <a:accent6>
        <a:srgbClr val="E9AA01"/>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MA_BasicPowerpointTemplate (updated 01.20.2023)" id="{461A17CC-0F59-4A44-8EC0-726F570E15E8}" vid="{2C559F94-8515-42E6-A697-6C3CC1983AE2}"/>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e67b1012-496e-4734-a1be-467c30f8dffb">
      <Terms xmlns="http://schemas.microsoft.com/office/infopath/2007/PartnerControls"/>
    </lcf76f155ced4ddcb4097134ff3c332f>
    <TaxCatchAll xmlns="4d84fda0-3f44-4786-a3a9-3d964c410792"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D6D2CA7BC8BD7D408B7BC4EF787667DB" ma:contentTypeVersion="11" ma:contentTypeDescription="Create a new document." ma:contentTypeScope="" ma:versionID="3614db7316bb894fe78074b3adfa341c">
  <xsd:schema xmlns:xsd="http://www.w3.org/2001/XMLSchema" xmlns:xs="http://www.w3.org/2001/XMLSchema" xmlns:p="http://schemas.microsoft.com/office/2006/metadata/properties" xmlns:ns2="e67b1012-496e-4734-a1be-467c30f8dffb" xmlns:ns3="4d84fda0-3f44-4786-a3a9-3d964c410792" targetNamespace="http://schemas.microsoft.com/office/2006/metadata/properties" ma:root="true" ma:fieldsID="baa4adf0ca2c5b7105ce9dccf2c86184" ns2:_="" ns3:_="">
    <xsd:import namespace="e67b1012-496e-4734-a1be-467c30f8dffb"/>
    <xsd:import namespace="4d84fda0-3f44-4786-a3a9-3d964c410792"/>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ServiceSearchProperties" minOccurs="0"/>
                <xsd:element ref="ns2:lcf76f155ced4ddcb4097134ff3c332f" minOccurs="0"/>
                <xsd:element ref="ns3:TaxCatchAll" minOccurs="0"/>
                <xsd:element ref="ns2:MediaServiceDateTaken" minOccurs="0"/>
                <xsd:element ref="ns2:MediaServiceGenerationTime" minOccurs="0"/>
                <xsd:element ref="ns2:MediaServiceEventHashCode"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67b1012-496e-4734-a1be-467c30f8dff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SearchProperties" ma:index="11" nillable="true" ma:displayName="MediaServiceSearchProperties" ma:hidden="true" ma:internalName="MediaServiceSearchProperties" ma:readOnly="true">
      <xsd:simpleType>
        <xsd:restriction base="dms:Note"/>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e7e87a64-7d78-4ce3-a736-21d6e97503f2"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d84fda0-3f44-4786-a3a9-3d964c410792"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755aa956-3433-471e-9ef6-cc058c5756e9}" ma:internalName="TaxCatchAll" ma:showField="CatchAllData" ma:web="4d84fda0-3f44-4786-a3a9-3d964c41079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F7E6054-F932-4F20-8D42-84E868083086}">
  <ds:schemaRefs>
    <ds:schemaRef ds:uri="http://schemas.microsoft.com/sharepoint/v3/contenttype/forms"/>
  </ds:schemaRefs>
</ds:datastoreItem>
</file>

<file path=customXml/itemProps2.xml><?xml version="1.0" encoding="utf-8"?>
<ds:datastoreItem xmlns:ds="http://schemas.openxmlformats.org/officeDocument/2006/customXml" ds:itemID="{23D0FBB1-D7ED-46CC-B42F-7812B9AD9498}">
  <ds:schemaRefs>
    <ds:schemaRef ds:uri="http://www.w3.org/XML/1998/namespace"/>
    <ds:schemaRef ds:uri="2e3cf38e-c787-415d-bf24-0c755eb14653"/>
    <ds:schemaRef ds:uri="http://schemas.openxmlformats.org/package/2006/metadata/core-properties"/>
    <ds:schemaRef ds:uri="http://schemas.microsoft.com/office/infopath/2007/PartnerControls"/>
    <ds:schemaRef ds:uri="http://schemas.microsoft.com/office/2006/documentManagement/types"/>
    <ds:schemaRef ds:uri="http://purl.org/dc/elements/1.1/"/>
    <ds:schemaRef ds:uri="http://purl.org/dc/terms/"/>
    <ds:schemaRef ds:uri="d39d5fe0-d6d6-44b4-a175-6c8e91be63e1"/>
    <ds:schemaRef ds:uri="http://schemas.microsoft.com/sharepoint/v3"/>
    <ds:schemaRef ds:uri="http://schemas.microsoft.com/office/2006/metadata/properties"/>
    <ds:schemaRef ds:uri="http://purl.org/dc/dcmitype/"/>
  </ds:schemaRefs>
</ds:datastoreItem>
</file>

<file path=customXml/itemProps3.xml><?xml version="1.0" encoding="utf-8"?>
<ds:datastoreItem xmlns:ds="http://schemas.openxmlformats.org/officeDocument/2006/customXml" ds:itemID="{A30BE462-A23E-4DEA-8DC4-1F937D603484}"/>
</file>

<file path=docMetadata/LabelInfo.xml><?xml version="1.0" encoding="utf-8"?>
<clbl:labelList xmlns:clbl="http://schemas.microsoft.com/office/2020/mipLabelMetadata">
  <clbl:label id="{fa98e028-f401-4b3e-a75a-76893fc4ef4f}" enabled="0" method="" siteId="{fa98e028-f401-4b3e-a75a-76893fc4ef4f}" removed="1"/>
</clbl:labelList>
</file>

<file path=docProps/app.xml><?xml version="1.0" encoding="utf-8"?>
<Properties xmlns="http://schemas.openxmlformats.org/officeDocument/2006/extended-properties" xmlns:vt="http://schemas.openxmlformats.org/officeDocument/2006/docPropsVTypes">
  <Template>Office Theme</Template>
  <TotalTime>0</TotalTime>
  <Words>5459</Words>
  <Application>Microsoft Office PowerPoint</Application>
  <PresentationFormat>Widescreen</PresentationFormat>
  <Paragraphs>618</Paragraphs>
  <Slides>53</Slides>
  <Notes>53</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53</vt:i4>
      </vt:variant>
    </vt:vector>
  </HeadingPairs>
  <TitlesOfParts>
    <vt:vector size="65" baseType="lpstr">
      <vt:lpstr>.AppleSystemUIFont</vt:lpstr>
      <vt:lpstr>Arial</vt:lpstr>
      <vt:lpstr>Calibri</vt:lpstr>
      <vt:lpstr>Calibri Light</vt:lpstr>
      <vt:lpstr>Franklin Gothic Book</vt:lpstr>
      <vt:lpstr>Franklin Gothic Medium</vt:lpstr>
      <vt:lpstr>Helvetica Light</vt:lpstr>
      <vt:lpstr>Lato Light</vt:lpstr>
      <vt:lpstr>Roboto Medium</vt:lpstr>
      <vt:lpstr>Segoe UI</vt:lpstr>
      <vt:lpstr>Office Theme</vt:lpstr>
      <vt:lpstr>1_Office Theme</vt:lpstr>
      <vt:lpstr>Module 1 –  Care Coordination Training</vt:lpstr>
      <vt:lpstr>Background</vt:lpstr>
      <vt:lpstr>INTENDED AUDIENCE</vt:lpstr>
      <vt:lpstr>PowerPoint Presentation</vt:lpstr>
      <vt:lpstr>OBJECTIVES</vt:lpstr>
      <vt:lpstr>Framework</vt:lpstr>
      <vt:lpstr>PowerPoint Presentation</vt:lpstr>
      <vt:lpstr>Cultural Competency: KEY Definitions</vt:lpstr>
      <vt:lpstr>Cultural Competency</vt:lpstr>
      <vt:lpstr>Cultural Competency: PILLARS</vt:lpstr>
      <vt:lpstr>Cultural Competency: 5 Essential ELEMENTS</vt:lpstr>
      <vt:lpstr>CULTURAL COMPETENCY: APPLICATION FOR CARE COORDINATORS</vt:lpstr>
      <vt:lpstr>Cultural Competency: Scenario</vt:lpstr>
      <vt:lpstr>CULTURAL COMPETENCY: SELF-REFLECTION</vt:lpstr>
      <vt:lpstr>Cultural Competency: KNOWLEDGE CHECK</vt:lpstr>
      <vt:lpstr>Cultural Competency: KNOWLEDGE CHECK Answers</vt:lpstr>
      <vt:lpstr>PowerPoint Presentation</vt:lpstr>
      <vt:lpstr>Family-Centered Care: Definition</vt:lpstr>
      <vt:lpstr>FAMILY-CENTERED CARE: PRINCIPLES for COORDINATING CARE FOR CYSHCN</vt:lpstr>
      <vt:lpstr>FAMILY-CENTERED CARE: KEY CONSIDERATIONS</vt:lpstr>
      <vt:lpstr>FAMILY-CENTERED CARE: Approach to the Planning Process</vt:lpstr>
      <vt:lpstr>FAMILY-CENTERED CARE: Freedom OF CHOICE Forms</vt:lpstr>
      <vt:lpstr>Family-Centered Care: Application for Care coordinators</vt:lpstr>
      <vt:lpstr>Family-Centered Care: Scenario</vt:lpstr>
      <vt:lpstr>FAMILY-CENTERED CARE: SELF-REFLECTION</vt:lpstr>
      <vt:lpstr>FAMILY-Centered Care: KNOWLEDGE CHECK</vt:lpstr>
      <vt:lpstr>Family-Centered Care: KNOWLEDGE CHECK Answers</vt:lpstr>
      <vt:lpstr>PowerPoint Presentation</vt:lpstr>
      <vt:lpstr>Trauma-Informed Care: Definitions </vt:lpstr>
      <vt:lpstr>Trauma-Informed CARE: Definitions Cont.</vt:lpstr>
      <vt:lpstr>Trauma-Informed CARE: Key Principles1</vt:lpstr>
      <vt:lpstr>Trauma-Informed CARE: Key Assumptions – the FOUR “Rs” Framework1</vt:lpstr>
      <vt:lpstr>Trauma-Informed CARE: APPLICATION FOR CARE COORDINATORS</vt:lpstr>
      <vt:lpstr>Trauma-Informed Care: Scenario</vt:lpstr>
      <vt:lpstr>Trauma-Informed Care: SELF-REFLECTION</vt:lpstr>
      <vt:lpstr>Trauma-Informed Care: KNOWLEDGE CHECK</vt:lpstr>
      <vt:lpstr>Trauma-Informed Care: KNOWLEDGE CHECK Answers</vt:lpstr>
      <vt:lpstr>PowerPoint Presentation</vt:lpstr>
      <vt:lpstr>FAMILY ENGAGEMENT: Definition</vt:lpstr>
      <vt:lpstr>FAMILY ENGAGEMENT: A Call To Action</vt:lpstr>
      <vt:lpstr>Family Engagement: Family as an Active and equal partner</vt:lpstr>
      <vt:lpstr>FAMILY ENGAGEMENT: APPLICATION FOR CARE COORDINATORS</vt:lpstr>
      <vt:lpstr>Family Engagement: SCENARIO</vt:lpstr>
      <vt:lpstr>FAMILY ENGAGEMENT: SELF-REFLECTION</vt:lpstr>
      <vt:lpstr>FAMILY ENGAGEMENT: KNOWLEDGE CHECK</vt:lpstr>
      <vt:lpstr>Family Engagement: KNOWLEDGE CHECK answers</vt:lpstr>
      <vt:lpstr>PowerPoint Presentation</vt:lpstr>
      <vt:lpstr>Meet The Suarez Family </vt:lpstr>
      <vt:lpstr>Case Study: The Suarez Family</vt:lpstr>
      <vt:lpstr>Case Study: The Suarez Family</vt:lpstr>
      <vt:lpstr>PowerPoint Presentation</vt:lpstr>
      <vt:lpstr>Conclusion</vt:lpstr>
      <vt:lpstr>ASSESSMENT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terms:created xsi:type="dcterms:W3CDTF">2023-10-30T15:27:50Z</dcterms:created>
  <dcterms:modified xsi:type="dcterms:W3CDTF">2024-06-28T20:33:39Z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0x010100D6D2CA7BC8BD7D408B7BC4EF787667DB</vt:lpwstr>
  </property>
  <property fmtid="{D5CDD505-2E9C-101B-9397-08002B2CF9AE}" pid="3" name="Order">
    <vt:r8>312100</vt:r8>
  </property>
  <property fmtid="{D5CDD505-2E9C-101B-9397-08002B2CF9AE}" pid="4" name="xd_Signature">
    <vt:bool>false</vt:bool>
  </property>
  <property fmtid="{D5CDD505-2E9C-101B-9397-08002B2CF9AE}" pid="5" name="xd_ProgID">
    <vt:lpwstr/>
  </property>
  <property fmtid="{D5CDD505-2E9C-101B-9397-08002B2CF9AE}" pid="6" name="_ExtendedDescription">
    <vt:lpwstr/>
  </property>
  <property fmtid="{D5CDD505-2E9C-101B-9397-08002B2CF9AE}" pid="7" name="TriggerFlowInfo">
    <vt:lpwstr/>
  </property>
  <property fmtid="{D5CDD505-2E9C-101B-9397-08002B2CF9AE}" pid="8" name="ComplianceAssetId">
    <vt:lpwstr/>
  </property>
  <property fmtid="{D5CDD505-2E9C-101B-9397-08002B2CF9AE}" pid="9" name="TemplateUrl">
    <vt:lpwstr/>
  </property>
  <property fmtid="{D5CDD505-2E9C-101B-9397-08002B2CF9AE}" pid="10" name="MediaServiceImageTags">
    <vt:lpwstr/>
  </property>
</Properties>
</file>